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70" r:id="rId4"/>
    <p:sldId id="271" r:id="rId5"/>
    <p:sldId id="258" r:id="rId6"/>
    <p:sldId id="272" r:id="rId7"/>
    <p:sldId id="276" r:id="rId8"/>
    <p:sldId id="269" r:id="rId9"/>
    <p:sldId id="273" r:id="rId10"/>
    <p:sldId id="259" r:id="rId11"/>
    <p:sldId id="265" r:id="rId12"/>
    <p:sldId id="267" r:id="rId13"/>
    <p:sldId id="264" r:id="rId14"/>
    <p:sldId id="268" r:id="rId15"/>
    <p:sldId id="261" r:id="rId16"/>
    <p:sldId id="279" r:id="rId17"/>
    <p:sldId id="277" r:id="rId18"/>
    <p:sldId id="278" r:id="rId19"/>
    <p:sldId id="262" r:id="rId20"/>
    <p:sldId id="282" r:id="rId21"/>
    <p:sldId id="263" r:id="rId22"/>
    <p:sldId id="274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88E33-9799-493E-99C0-AD208D5B8AE3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C57804-4B79-4CAD-819E-4C3FB61EBB73}">
      <dgm:prSet phldrT="[Text]" custT="1"/>
      <dgm:spPr>
        <a:solidFill>
          <a:srgbClr val="AD90CA"/>
        </a:solidFill>
      </dgm:spPr>
      <dgm:t>
        <a:bodyPr/>
        <a:lstStyle/>
        <a:p>
          <a:pPr algn="ctr"/>
          <a:r>
            <a:rPr lang="pt-PT" sz="4400" dirty="0" smtClean="0"/>
            <a:t>EFICÁCIA</a:t>
          </a:r>
          <a:endParaRPr lang="pt-PT" sz="4400" dirty="0"/>
        </a:p>
      </dgm:t>
    </dgm:pt>
    <dgm:pt modelId="{C51A6B8F-6043-4E80-96F7-A9C2DE408A6E}" type="parTrans" cxnId="{2BE1BD40-5ECF-49BD-9B1E-76526089DF77}">
      <dgm:prSet/>
      <dgm:spPr/>
      <dgm:t>
        <a:bodyPr/>
        <a:lstStyle/>
        <a:p>
          <a:endParaRPr lang="pt-PT"/>
        </a:p>
      </dgm:t>
    </dgm:pt>
    <dgm:pt modelId="{8AA2A16B-41D1-4430-877B-9A73343E524E}" type="sibTrans" cxnId="{2BE1BD40-5ECF-49BD-9B1E-76526089DF77}">
      <dgm:prSet/>
      <dgm:spPr/>
      <dgm:t>
        <a:bodyPr/>
        <a:lstStyle/>
        <a:p>
          <a:endParaRPr lang="pt-PT"/>
        </a:p>
      </dgm:t>
    </dgm:pt>
    <dgm:pt modelId="{95ED643F-5658-4EEB-9874-7D9475A2DC63}">
      <dgm:prSet phldrT="[Text]" custT="1"/>
      <dgm:spPr/>
      <dgm:t>
        <a:bodyPr/>
        <a:lstStyle/>
        <a:p>
          <a:pPr algn="r"/>
          <a:endParaRPr lang="pt-PT" sz="3200" dirty="0" smtClean="0"/>
        </a:p>
        <a:p>
          <a:pPr algn="r"/>
          <a:r>
            <a:rPr lang="pt-PT" sz="3200" dirty="0" smtClean="0"/>
            <a:t>Domínio</a:t>
          </a:r>
        </a:p>
        <a:p>
          <a:pPr algn="r"/>
          <a:r>
            <a:rPr lang="pt-PT" sz="3200" dirty="0" smtClean="0"/>
            <a:t>da</a:t>
          </a:r>
        </a:p>
        <a:p>
          <a:pPr algn="r"/>
          <a:r>
            <a:rPr lang="pt-PT" sz="3200" dirty="0" smtClean="0"/>
            <a:t>técnica</a:t>
          </a:r>
        </a:p>
      </dgm:t>
    </dgm:pt>
    <dgm:pt modelId="{2B5C6BB2-1027-45B7-96BC-BC890670CDE3}" type="parTrans" cxnId="{45635866-9BDC-4D8D-BCCD-4E92B139A629}">
      <dgm:prSet/>
      <dgm:spPr/>
      <dgm:t>
        <a:bodyPr/>
        <a:lstStyle/>
        <a:p>
          <a:endParaRPr lang="pt-PT"/>
        </a:p>
      </dgm:t>
    </dgm:pt>
    <dgm:pt modelId="{89F1D7CE-6552-4AF4-B7F2-A5448CB0D6C7}" type="sibTrans" cxnId="{45635866-9BDC-4D8D-BCCD-4E92B139A629}">
      <dgm:prSet/>
      <dgm:spPr/>
      <dgm:t>
        <a:bodyPr/>
        <a:lstStyle/>
        <a:p>
          <a:endParaRPr lang="pt-PT"/>
        </a:p>
      </dgm:t>
    </dgm:pt>
    <dgm:pt modelId="{3260A833-332D-41D4-8BC2-3951AFD36024}">
      <dgm:prSet phldrT="[Text]" custT="1"/>
      <dgm:spPr>
        <a:solidFill>
          <a:srgbClr val="39976C"/>
        </a:solidFill>
      </dgm:spPr>
      <dgm:t>
        <a:bodyPr/>
        <a:lstStyle/>
        <a:p>
          <a:pPr algn="ctr"/>
          <a:r>
            <a:rPr lang="pt-PT" sz="3500" dirty="0" smtClean="0"/>
            <a:t>AUTO-SUPERAÇÃO</a:t>
          </a:r>
          <a:endParaRPr lang="pt-PT" sz="3500" dirty="0"/>
        </a:p>
      </dgm:t>
    </dgm:pt>
    <dgm:pt modelId="{F596D2C2-A1AD-40D0-AECD-4315EBDBCB7A}" type="parTrans" cxnId="{79A309F3-0727-4733-BD9A-9ABE582450E3}">
      <dgm:prSet/>
      <dgm:spPr/>
      <dgm:t>
        <a:bodyPr/>
        <a:lstStyle/>
        <a:p>
          <a:endParaRPr lang="pt-PT"/>
        </a:p>
      </dgm:t>
    </dgm:pt>
    <dgm:pt modelId="{10ACD7C1-2696-4491-928F-FF32815AB9F4}" type="sibTrans" cxnId="{79A309F3-0727-4733-BD9A-9ABE582450E3}">
      <dgm:prSet/>
      <dgm:spPr/>
      <dgm:t>
        <a:bodyPr/>
        <a:lstStyle/>
        <a:p>
          <a:endParaRPr lang="pt-PT"/>
        </a:p>
      </dgm:t>
    </dgm:pt>
    <dgm:pt modelId="{18DCEEA3-B266-46DC-B010-159885DEEE8A}">
      <dgm:prSet phldrT="[Text]" custT="1"/>
      <dgm:spPr/>
      <dgm:t>
        <a:bodyPr/>
        <a:lstStyle/>
        <a:p>
          <a:pPr algn="r"/>
          <a:endParaRPr lang="pt-PT" sz="3200" dirty="0" smtClean="0"/>
        </a:p>
        <a:p>
          <a:pPr algn="r"/>
          <a:r>
            <a:rPr lang="pt-PT" sz="3200" dirty="0" err="1" smtClean="0"/>
            <a:t>Coaching</a:t>
          </a:r>
          <a:endParaRPr lang="pt-PT" sz="3200" dirty="0"/>
        </a:p>
      </dgm:t>
    </dgm:pt>
    <dgm:pt modelId="{23972A24-85C3-40EE-8EE6-2EA0A551CE86}" type="parTrans" cxnId="{391EE38A-DD9E-45AB-8174-0D71B7827CF9}">
      <dgm:prSet/>
      <dgm:spPr/>
      <dgm:t>
        <a:bodyPr/>
        <a:lstStyle/>
        <a:p>
          <a:endParaRPr lang="pt-PT"/>
        </a:p>
      </dgm:t>
    </dgm:pt>
    <dgm:pt modelId="{522F76F3-A429-4FE6-9271-E2E7A2CC845A}" type="sibTrans" cxnId="{391EE38A-DD9E-45AB-8174-0D71B7827CF9}">
      <dgm:prSet/>
      <dgm:spPr/>
      <dgm:t>
        <a:bodyPr/>
        <a:lstStyle/>
        <a:p>
          <a:endParaRPr lang="pt-PT"/>
        </a:p>
      </dgm:t>
    </dgm:pt>
    <dgm:pt modelId="{C49C992B-411E-4CC8-A36A-994031F780A2}">
      <dgm:prSet phldrT="[Text]" custT="1"/>
      <dgm:spPr>
        <a:solidFill>
          <a:srgbClr val="C75B45"/>
        </a:solidFill>
      </dgm:spPr>
      <dgm:t>
        <a:bodyPr/>
        <a:lstStyle/>
        <a:p>
          <a:pPr algn="ctr"/>
          <a:r>
            <a:rPr lang="pt-PT" sz="4000" dirty="0" smtClean="0"/>
            <a:t>GRANDEZA</a:t>
          </a:r>
          <a:endParaRPr lang="pt-PT" sz="4000" dirty="0"/>
        </a:p>
      </dgm:t>
    </dgm:pt>
    <dgm:pt modelId="{F3FD0A27-8EBC-4CC5-8215-98669AAD5632}" type="parTrans" cxnId="{D2770EBC-FDCD-4121-AD38-52F6B6949C80}">
      <dgm:prSet/>
      <dgm:spPr/>
      <dgm:t>
        <a:bodyPr/>
        <a:lstStyle/>
        <a:p>
          <a:endParaRPr lang="pt-PT"/>
        </a:p>
      </dgm:t>
    </dgm:pt>
    <dgm:pt modelId="{DF6625BC-8911-4AEE-B111-8140FC5D5632}" type="sibTrans" cxnId="{D2770EBC-FDCD-4121-AD38-52F6B6949C80}">
      <dgm:prSet/>
      <dgm:spPr/>
      <dgm:t>
        <a:bodyPr/>
        <a:lstStyle/>
        <a:p>
          <a:endParaRPr lang="pt-PT"/>
        </a:p>
      </dgm:t>
    </dgm:pt>
    <dgm:pt modelId="{B71090BC-3244-48F1-B0C0-9BD112C2899F}">
      <dgm:prSet phldrT="[Text]" custT="1"/>
      <dgm:spPr/>
      <dgm:t>
        <a:bodyPr/>
        <a:lstStyle/>
        <a:p>
          <a:pPr algn="r"/>
          <a:endParaRPr lang="pt-PT" sz="3600" dirty="0" smtClean="0"/>
        </a:p>
        <a:p>
          <a:pPr algn="r"/>
          <a:r>
            <a:rPr lang="pt-PT" sz="3200" dirty="0" smtClean="0"/>
            <a:t>Arte</a:t>
          </a:r>
          <a:endParaRPr lang="pt-PT" sz="3600" dirty="0"/>
        </a:p>
      </dgm:t>
    </dgm:pt>
    <dgm:pt modelId="{A26B26DD-091F-43AC-B7D3-DCC58A9EC50C}" type="parTrans" cxnId="{CAFDCE47-5EE4-47FE-97C8-04891E01A011}">
      <dgm:prSet/>
      <dgm:spPr/>
      <dgm:t>
        <a:bodyPr/>
        <a:lstStyle/>
        <a:p>
          <a:endParaRPr lang="pt-PT"/>
        </a:p>
      </dgm:t>
    </dgm:pt>
    <dgm:pt modelId="{3D6EA81A-6BB4-4586-9653-4AB9695A2197}" type="sibTrans" cxnId="{CAFDCE47-5EE4-47FE-97C8-04891E01A011}">
      <dgm:prSet/>
      <dgm:spPr/>
      <dgm:t>
        <a:bodyPr/>
        <a:lstStyle/>
        <a:p>
          <a:endParaRPr lang="pt-PT"/>
        </a:p>
      </dgm:t>
    </dgm:pt>
    <dgm:pt modelId="{AB53C601-D1B8-4837-9A9B-ACAC2D874B8A}" type="pres">
      <dgm:prSet presAssocID="{B5088E33-9799-493E-99C0-AD208D5B8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3D8E1F6-01D9-4522-A374-1C7707B53FF0}" type="pres">
      <dgm:prSet presAssocID="{EFC57804-4B79-4CAD-819E-4C3FB61EBB73}" presName="compositeNode" presStyleCnt="0">
        <dgm:presLayoutVars>
          <dgm:bulletEnabled val="1"/>
        </dgm:presLayoutVars>
      </dgm:prSet>
      <dgm:spPr/>
    </dgm:pt>
    <dgm:pt modelId="{5BEE4DF9-4A59-4286-ABF8-2EC945A47703}" type="pres">
      <dgm:prSet presAssocID="{EFC57804-4B79-4CAD-819E-4C3FB61EBB73}" presName="bgRect" presStyleLbl="node1" presStyleIdx="0" presStyleCnt="3"/>
      <dgm:spPr/>
      <dgm:t>
        <a:bodyPr/>
        <a:lstStyle/>
        <a:p>
          <a:endParaRPr lang="pt-PT"/>
        </a:p>
      </dgm:t>
    </dgm:pt>
    <dgm:pt modelId="{3766CD10-1F99-4C34-A8A7-79DBF35B86B9}" type="pres">
      <dgm:prSet presAssocID="{EFC57804-4B79-4CAD-819E-4C3FB61EBB7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120989-84E1-41CB-917A-E2F8DD60857A}" type="pres">
      <dgm:prSet presAssocID="{EFC57804-4B79-4CAD-819E-4C3FB61EBB7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5B8DF0-B5F5-4CEE-880D-5A3B70D89E23}" type="pres">
      <dgm:prSet presAssocID="{8AA2A16B-41D1-4430-877B-9A73343E524E}" presName="hSp" presStyleCnt="0"/>
      <dgm:spPr/>
    </dgm:pt>
    <dgm:pt modelId="{32AEEDF5-0909-412D-A915-DCEE9E61B487}" type="pres">
      <dgm:prSet presAssocID="{8AA2A16B-41D1-4430-877B-9A73343E524E}" presName="vProcSp" presStyleCnt="0"/>
      <dgm:spPr/>
    </dgm:pt>
    <dgm:pt modelId="{4E04E449-FA7F-4F7A-A493-E186DCC02FEB}" type="pres">
      <dgm:prSet presAssocID="{8AA2A16B-41D1-4430-877B-9A73343E524E}" presName="vSp1" presStyleCnt="0"/>
      <dgm:spPr/>
    </dgm:pt>
    <dgm:pt modelId="{4774313F-C5EF-4EC6-ABD8-D5F2195EB3FD}" type="pres">
      <dgm:prSet presAssocID="{8AA2A16B-41D1-4430-877B-9A73343E524E}" presName="simulatedConn" presStyleLbl="solidFgAcc1" presStyleIdx="0" presStyleCnt="2"/>
      <dgm:spPr/>
    </dgm:pt>
    <dgm:pt modelId="{CD78FC65-4263-4085-B96B-D236867B47ED}" type="pres">
      <dgm:prSet presAssocID="{8AA2A16B-41D1-4430-877B-9A73343E524E}" presName="vSp2" presStyleCnt="0"/>
      <dgm:spPr/>
    </dgm:pt>
    <dgm:pt modelId="{98E06078-899D-4CB5-81A9-3EEC87742568}" type="pres">
      <dgm:prSet presAssocID="{8AA2A16B-41D1-4430-877B-9A73343E524E}" presName="sibTrans" presStyleCnt="0"/>
      <dgm:spPr/>
    </dgm:pt>
    <dgm:pt modelId="{5B7CF7D1-D778-4692-BB05-F19ADC4B510B}" type="pres">
      <dgm:prSet presAssocID="{3260A833-332D-41D4-8BC2-3951AFD36024}" presName="compositeNode" presStyleCnt="0">
        <dgm:presLayoutVars>
          <dgm:bulletEnabled val="1"/>
        </dgm:presLayoutVars>
      </dgm:prSet>
      <dgm:spPr/>
    </dgm:pt>
    <dgm:pt modelId="{9B1D7CE1-FC46-4F8C-BE04-0A7C571AAF2C}" type="pres">
      <dgm:prSet presAssocID="{3260A833-332D-41D4-8BC2-3951AFD36024}" presName="bgRect" presStyleLbl="node1" presStyleIdx="1" presStyleCnt="3" custScaleX="115425"/>
      <dgm:spPr/>
      <dgm:t>
        <a:bodyPr/>
        <a:lstStyle/>
        <a:p>
          <a:endParaRPr lang="pt-PT"/>
        </a:p>
      </dgm:t>
    </dgm:pt>
    <dgm:pt modelId="{FAFDEDA3-39DE-4B0F-BA52-A82C8F911314}" type="pres">
      <dgm:prSet presAssocID="{3260A833-332D-41D4-8BC2-3951AFD3602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3736AE-927D-452E-BB78-F9D6E72FDC6D}" type="pres">
      <dgm:prSet presAssocID="{3260A833-332D-41D4-8BC2-3951AFD3602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EE8604-399E-4F0E-B4D9-347ABF1A351E}" type="pres">
      <dgm:prSet presAssocID="{10ACD7C1-2696-4491-928F-FF32815AB9F4}" presName="hSp" presStyleCnt="0"/>
      <dgm:spPr/>
    </dgm:pt>
    <dgm:pt modelId="{BD700331-E806-48BF-AF90-612099F7BCA1}" type="pres">
      <dgm:prSet presAssocID="{10ACD7C1-2696-4491-928F-FF32815AB9F4}" presName="vProcSp" presStyleCnt="0"/>
      <dgm:spPr/>
    </dgm:pt>
    <dgm:pt modelId="{30C3280A-4877-426E-BC49-D14FCDDA5A52}" type="pres">
      <dgm:prSet presAssocID="{10ACD7C1-2696-4491-928F-FF32815AB9F4}" presName="vSp1" presStyleCnt="0"/>
      <dgm:spPr/>
    </dgm:pt>
    <dgm:pt modelId="{5459BFB7-8D30-4180-BE47-FEAEBDC2A80B}" type="pres">
      <dgm:prSet presAssocID="{10ACD7C1-2696-4491-928F-FF32815AB9F4}" presName="simulatedConn" presStyleLbl="solidFgAcc1" presStyleIdx="1" presStyleCnt="2"/>
      <dgm:spPr/>
    </dgm:pt>
    <dgm:pt modelId="{850E77F6-B702-4A0F-AB42-EAED14A70CCF}" type="pres">
      <dgm:prSet presAssocID="{10ACD7C1-2696-4491-928F-FF32815AB9F4}" presName="vSp2" presStyleCnt="0"/>
      <dgm:spPr/>
    </dgm:pt>
    <dgm:pt modelId="{6D408458-BD69-41E9-B11E-48A32CC4025B}" type="pres">
      <dgm:prSet presAssocID="{10ACD7C1-2696-4491-928F-FF32815AB9F4}" presName="sibTrans" presStyleCnt="0"/>
      <dgm:spPr/>
    </dgm:pt>
    <dgm:pt modelId="{4A47152E-3EDA-4216-8C1D-4F9BE5B5A685}" type="pres">
      <dgm:prSet presAssocID="{C49C992B-411E-4CC8-A36A-994031F780A2}" presName="compositeNode" presStyleCnt="0">
        <dgm:presLayoutVars>
          <dgm:bulletEnabled val="1"/>
        </dgm:presLayoutVars>
      </dgm:prSet>
      <dgm:spPr/>
    </dgm:pt>
    <dgm:pt modelId="{C497EE2B-8EF1-4B84-9AAD-FF018FB900F8}" type="pres">
      <dgm:prSet presAssocID="{C49C992B-411E-4CC8-A36A-994031F780A2}" presName="bgRect" presStyleLbl="node1" presStyleIdx="2" presStyleCnt="3" custLinFactNeighborX="-2196"/>
      <dgm:spPr/>
      <dgm:t>
        <a:bodyPr/>
        <a:lstStyle/>
        <a:p>
          <a:endParaRPr lang="pt-PT"/>
        </a:p>
      </dgm:t>
    </dgm:pt>
    <dgm:pt modelId="{4283ADA0-B437-42E3-854F-F2A937FE3FDC}" type="pres">
      <dgm:prSet presAssocID="{C49C992B-411E-4CC8-A36A-994031F780A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B4CFEC-5F2B-43EC-9C40-AC42E03F0F2D}" type="pres">
      <dgm:prSet presAssocID="{C49C992B-411E-4CC8-A36A-994031F780A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FC54941-D7C6-4D55-8FAF-125526EB9D38}" type="presOf" srcId="{3260A833-332D-41D4-8BC2-3951AFD36024}" destId="{FAFDEDA3-39DE-4B0F-BA52-A82C8F911314}" srcOrd="1" destOrd="0" presId="urn:microsoft.com/office/officeart/2005/8/layout/hProcess7#1"/>
    <dgm:cxn modelId="{45635866-9BDC-4D8D-BCCD-4E92B139A629}" srcId="{EFC57804-4B79-4CAD-819E-4C3FB61EBB73}" destId="{95ED643F-5658-4EEB-9874-7D9475A2DC63}" srcOrd="0" destOrd="0" parTransId="{2B5C6BB2-1027-45B7-96BC-BC890670CDE3}" sibTransId="{89F1D7CE-6552-4AF4-B7F2-A5448CB0D6C7}"/>
    <dgm:cxn modelId="{E225E996-637B-42FC-ADDD-B87300C2A0A8}" type="presOf" srcId="{EFC57804-4B79-4CAD-819E-4C3FB61EBB73}" destId="{5BEE4DF9-4A59-4286-ABF8-2EC945A47703}" srcOrd="0" destOrd="0" presId="urn:microsoft.com/office/officeart/2005/8/layout/hProcess7#1"/>
    <dgm:cxn modelId="{1B2A1287-3EE7-4071-91A3-5CF5AC94DDCF}" type="presOf" srcId="{95ED643F-5658-4EEB-9874-7D9475A2DC63}" destId="{42120989-84E1-41CB-917A-E2F8DD60857A}" srcOrd="0" destOrd="0" presId="urn:microsoft.com/office/officeart/2005/8/layout/hProcess7#1"/>
    <dgm:cxn modelId="{2BE47510-3B1E-47A7-A09C-D1A4D4E95E04}" type="presOf" srcId="{EFC57804-4B79-4CAD-819E-4C3FB61EBB73}" destId="{3766CD10-1F99-4C34-A8A7-79DBF35B86B9}" srcOrd="1" destOrd="0" presId="urn:microsoft.com/office/officeart/2005/8/layout/hProcess7#1"/>
    <dgm:cxn modelId="{10D07AB4-6577-4B54-8768-E407972B148C}" type="presOf" srcId="{B71090BC-3244-48F1-B0C0-9BD112C2899F}" destId="{B1B4CFEC-5F2B-43EC-9C40-AC42E03F0F2D}" srcOrd="0" destOrd="0" presId="urn:microsoft.com/office/officeart/2005/8/layout/hProcess7#1"/>
    <dgm:cxn modelId="{03DBC51C-18DB-4934-B9E8-B8736B3C24FD}" type="presOf" srcId="{C49C992B-411E-4CC8-A36A-994031F780A2}" destId="{C497EE2B-8EF1-4B84-9AAD-FF018FB900F8}" srcOrd="0" destOrd="0" presId="urn:microsoft.com/office/officeart/2005/8/layout/hProcess7#1"/>
    <dgm:cxn modelId="{2BE1BD40-5ECF-49BD-9B1E-76526089DF77}" srcId="{B5088E33-9799-493E-99C0-AD208D5B8AE3}" destId="{EFC57804-4B79-4CAD-819E-4C3FB61EBB73}" srcOrd="0" destOrd="0" parTransId="{C51A6B8F-6043-4E80-96F7-A9C2DE408A6E}" sibTransId="{8AA2A16B-41D1-4430-877B-9A73343E524E}"/>
    <dgm:cxn modelId="{D2770EBC-FDCD-4121-AD38-52F6B6949C80}" srcId="{B5088E33-9799-493E-99C0-AD208D5B8AE3}" destId="{C49C992B-411E-4CC8-A36A-994031F780A2}" srcOrd="2" destOrd="0" parTransId="{F3FD0A27-8EBC-4CC5-8215-98669AAD5632}" sibTransId="{DF6625BC-8911-4AEE-B111-8140FC5D5632}"/>
    <dgm:cxn modelId="{CAFDCE47-5EE4-47FE-97C8-04891E01A011}" srcId="{C49C992B-411E-4CC8-A36A-994031F780A2}" destId="{B71090BC-3244-48F1-B0C0-9BD112C2899F}" srcOrd="0" destOrd="0" parTransId="{A26B26DD-091F-43AC-B7D3-DCC58A9EC50C}" sibTransId="{3D6EA81A-6BB4-4586-9653-4AB9695A2197}"/>
    <dgm:cxn modelId="{04B5F94A-5C2D-45E3-915E-AE9051EF19F0}" type="presOf" srcId="{C49C992B-411E-4CC8-A36A-994031F780A2}" destId="{4283ADA0-B437-42E3-854F-F2A937FE3FDC}" srcOrd="1" destOrd="0" presId="urn:microsoft.com/office/officeart/2005/8/layout/hProcess7#1"/>
    <dgm:cxn modelId="{222D5434-B0A1-482B-A932-663CED3D287D}" type="presOf" srcId="{B5088E33-9799-493E-99C0-AD208D5B8AE3}" destId="{AB53C601-D1B8-4837-9A9B-ACAC2D874B8A}" srcOrd="0" destOrd="0" presId="urn:microsoft.com/office/officeart/2005/8/layout/hProcess7#1"/>
    <dgm:cxn modelId="{79A309F3-0727-4733-BD9A-9ABE582450E3}" srcId="{B5088E33-9799-493E-99C0-AD208D5B8AE3}" destId="{3260A833-332D-41D4-8BC2-3951AFD36024}" srcOrd="1" destOrd="0" parTransId="{F596D2C2-A1AD-40D0-AECD-4315EBDBCB7A}" sibTransId="{10ACD7C1-2696-4491-928F-FF32815AB9F4}"/>
    <dgm:cxn modelId="{3356D288-91A5-449C-B156-534CC2A8F5F4}" type="presOf" srcId="{18DCEEA3-B266-46DC-B010-159885DEEE8A}" destId="{273736AE-927D-452E-BB78-F9D6E72FDC6D}" srcOrd="0" destOrd="0" presId="urn:microsoft.com/office/officeart/2005/8/layout/hProcess7#1"/>
    <dgm:cxn modelId="{391EE38A-DD9E-45AB-8174-0D71B7827CF9}" srcId="{3260A833-332D-41D4-8BC2-3951AFD36024}" destId="{18DCEEA3-B266-46DC-B010-159885DEEE8A}" srcOrd="0" destOrd="0" parTransId="{23972A24-85C3-40EE-8EE6-2EA0A551CE86}" sibTransId="{522F76F3-A429-4FE6-9271-E2E7A2CC845A}"/>
    <dgm:cxn modelId="{2283A688-1892-49C5-B4C5-1A826B092F7E}" type="presOf" srcId="{3260A833-332D-41D4-8BC2-3951AFD36024}" destId="{9B1D7CE1-FC46-4F8C-BE04-0A7C571AAF2C}" srcOrd="0" destOrd="0" presId="urn:microsoft.com/office/officeart/2005/8/layout/hProcess7#1"/>
    <dgm:cxn modelId="{2DB0B6D1-982C-4550-BA33-CA261EB8DE41}" type="presParOf" srcId="{AB53C601-D1B8-4837-9A9B-ACAC2D874B8A}" destId="{13D8E1F6-01D9-4522-A374-1C7707B53FF0}" srcOrd="0" destOrd="0" presId="urn:microsoft.com/office/officeart/2005/8/layout/hProcess7#1"/>
    <dgm:cxn modelId="{B1BAD510-6502-47BD-A81E-86EFEDDAB658}" type="presParOf" srcId="{13D8E1F6-01D9-4522-A374-1C7707B53FF0}" destId="{5BEE4DF9-4A59-4286-ABF8-2EC945A47703}" srcOrd="0" destOrd="0" presId="urn:microsoft.com/office/officeart/2005/8/layout/hProcess7#1"/>
    <dgm:cxn modelId="{77085140-B624-4D8F-BCED-4D3FA6CF95B3}" type="presParOf" srcId="{13D8E1F6-01D9-4522-A374-1C7707B53FF0}" destId="{3766CD10-1F99-4C34-A8A7-79DBF35B86B9}" srcOrd="1" destOrd="0" presId="urn:microsoft.com/office/officeart/2005/8/layout/hProcess7#1"/>
    <dgm:cxn modelId="{4BD2C20E-B19F-4181-91BF-6EC019C998C2}" type="presParOf" srcId="{13D8E1F6-01D9-4522-A374-1C7707B53FF0}" destId="{42120989-84E1-41CB-917A-E2F8DD60857A}" srcOrd="2" destOrd="0" presId="urn:microsoft.com/office/officeart/2005/8/layout/hProcess7#1"/>
    <dgm:cxn modelId="{42454BDA-E1D7-472D-B011-A0EB8684A84D}" type="presParOf" srcId="{AB53C601-D1B8-4837-9A9B-ACAC2D874B8A}" destId="{D15B8DF0-B5F5-4CEE-880D-5A3B70D89E23}" srcOrd="1" destOrd="0" presId="urn:microsoft.com/office/officeart/2005/8/layout/hProcess7#1"/>
    <dgm:cxn modelId="{57F35E81-B6F0-4CF1-8660-775CD77CC9CA}" type="presParOf" srcId="{AB53C601-D1B8-4837-9A9B-ACAC2D874B8A}" destId="{32AEEDF5-0909-412D-A915-DCEE9E61B487}" srcOrd="2" destOrd="0" presId="urn:microsoft.com/office/officeart/2005/8/layout/hProcess7#1"/>
    <dgm:cxn modelId="{5F280A57-27B6-42DC-AD2B-70AA2E54F93B}" type="presParOf" srcId="{32AEEDF5-0909-412D-A915-DCEE9E61B487}" destId="{4E04E449-FA7F-4F7A-A493-E186DCC02FEB}" srcOrd="0" destOrd="0" presId="urn:microsoft.com/office/officeart/2005/8/layout/hProcess7#1"/>
    <dgm:cxn modelId="{CE81C7CB-89BF-490E-BD14-53AB24381DC5}" type="presParOf" srcId="{32AEEDF5-0909-412D-A915-DCEE9E61B487}" destId="{4774313F-C5EF-4EC6-ABD8-D5F2195EB3FD}" srcOrd="1" destOrd="0" presId="urn:microsoft.com/office/officeart/2005/8/layout/hProcess7#1"/>
    <dgm:cxn modelId="{72379BE1-1753-4455-AC80-E48BB4641A6D}" type="presParOf" srcId="{32AEEDF5-0909-412D-A915-DCEE9E61B487}" destId="{CD78FC65-4263-4085-B96B-D236867B47ED}" srcOrd="2" destOrd="0" presId="urn:microsoft.com/office/officeart/2005/8/layout/hProcess7#1"/>
    <dgm:cxn modelId="{4EC118A6-72A0-4DEE-AEC4-82C729351A1B}" type="presParOf" srcId="{AB53C601-D1B8-4837-9A9B-ACAC2D874B8A}" destId="{98E06078-899D-4CB5-81A9-3EEC87742568}" srcOrd="3" destOrd="0" presId="urn:microsoft.com/office/officeart/2005/8/layout/hProcess7#1"/>
    <dgm:cxn modelId="{5BA84419-ED57-4E24-80B0-8626A652EBE1}" type="presParOf" srcId="{AB53C601-D1B8-4837-9A9B-ACAC2D874B8A}" destId="{5B7CF7D1-D778-4692-BB05-F19ADC4B510B}" srcOrd="4" destOrd="0" presId="urn:microsoft.com/office/officeart/2005/8/layout/hProcess7#1"/>
    <dgm:cxn modelId="{3814B805-765A-4489-B5D2-6768DFC1BA91}" type="presParOf" srcId="{5B7CF7D1-D778-4692-BB05-F19ADC4B510B}" destId="{9B1D7CE1-FC46-4F8C-BE04-0A7C571AAF2C}" srcOrd="0" destOrd="0" presId="urn:microsoft.com/office/officeart/2005/8/layout/hProcess7#1"/>
    <dgm:cxn modelId="{C0E0ACE8-E709-4B32-B965-2B6EDD84DE7B}" type="presParOf" srcId="{5B7CF7D1-D778-4692-BB05-F19ADC4B510B}" destId="{FAFDEDA3-39DE-4B0F-BA52-A82C8F911314}" srcOrd="1" destOrd="0" presId="urn:microsoft.com/office/officeart/2005/8/layout/hProcess7#1"/>
    <dgm:cxn modelId="{A7C8B2BA-1F52-4222-8A09-5AB7F0E78FA0}" type="presParOf" srcId="{5B7CF7D1-D778-4692-BB05-F19ADC4B510B}" destId="{273736AE-927D-452E-BB78-F9D6E72FDC6D}" srcOrd="2" destOrd="0" presId="urn:microsoft.com/office/officeart/2005/8/layout/hProcess7#1"/>
    <dgm:cxn modelId="{A6DAD4F9-697F-4407-8DB9-073D2F377C12}" type="presParOf" srcId="{AB53C601-D1B8-4837-9A9B-ACAC2D874B8A}" destId="{48EE8604-399E-4F0E-B4D9-347ABF1A351E}" srcOrd="5" destOrd="0" presId="urn:microsoft.com/office/officeart/2005/8/layout/hProcess7#1"/>
    <dgm:cxn modelId="{8A54FAF5-530C-4E12-A4B5-C6B2EF890E92}" type="presParOf" srcId="{AB53C601-D1B8-4837-9A9B-ACAC2D874B8A}" destId="{BD700331-E806-48BF-AF90-612099F7BCA1}" srcOrd="6" destOrd="0" presId="urn:microsoft.com/office/officeart/2005/8/layout/hProcess7#1"/>
    <dgm:cxn modelId="{51B02D17-BCB5-4B29-8AD2-1C9BDC22173B}" type="presParOf" srcId="{BD700331-E806-48BF-AF90-612099F7BCA1}" destId="{30C3280A-4877-426E-BC49-D14FCDDA5A52}" srcOrd="0" destOrd="0" presId="urn:microsoft.com/office/officeart/2005/8/layout/hProcess7#1"/>
    <dgm:cxn modelId="{A3664381-744E-4872-897A-24C7AE993070}" type="presParOf" srcId="{BD700331-E806-48BF-AF90-612099F7BCA1}" destId="{5459BFB7-8D30-4180-BE47-FEAEBDC2A80B}" srcOrd="1" destOrd="0" presId="urn:microsoft.com/office/officeart/2005/8/layout/hProcess7#1"/>
    <dgm:cxn modelId="{1FF535CA-4384-4FFF-A1F1-24498FB4279D}" type="presParOf" srcId="{BD700331-E806-48BF-AF90-612099F7BCA1}" destId="{850E77F6-B702-4A0F-AB42-EAED14A70CCF}" srcOrd="2" destOrd="0" presId="urn:microsoft.com/office/officeart/2005/8/layout/hProcess7#1"/>
    <dgm:cxn modelId="{A094EF64-376A-4C5A-ACFE-A33299860C90}" type="presParOf" srcId="{AB53C601-D1B8-4837-9A9B-ACAC2D874B8A}" destId="{6D408458-BD69-41E9-B11E-48A32CC4025B}" srcOrd="7" destOrd="0" presId="urn:microsoft.com/office/officeart/2005/8/layout/hProcess7#1"/>
    <dgm:cxn modelId="{2597E496-E6B2-4A1B-ADAE-0C686895E2DE}" type="presParOf" srcId="{AB53C601-D1B8-4837-9A9B-ACAC2D874B8A}" destId="{4A47152E-3EDA-4216-8C1D-4F9BE5B5A685}" srcOrd="8" destOrd="0" presId="urn:microsoft.com/office/officeart/2005/8/layout/hProcess7#1"/>
    <dgm:cxn modelId="{AB3CF62D-D3FC-4FD4-A85A-DA7251FECC10}" type="presParOf" srcId="{4A47152E-3EDA-4216-8C1D-4F9BE5B5A685}" destId="{C497EE2B-8EF1-4B84-9AAD-FF018FB900F8}" srcOrd="0" destOrd="0" presId="urn:microsoft.com/office/officeart/2005/8/layout/hProcess7#1"/>
    <dgm:cxn modelId="{D6FC1F19-D282-42FC-8136-048159A335C1}" type="presParOf" srcId="{4A47152E-3EDA-4216-8C1D-4F9BE5B5A685}" destId="{4283ADA0-B437-42E3-854F-F2A937FE3FDC}" srcOrd="1" destOrd="0" presId="urn:microsoft.com/office/officeart/2005/8/layout/hProcess7#1"/>
    <dgm:cxn modelId="{E37796A8-6314-496C-9173-2ED9283EE91F}" type="presParOf" srcId="{4A47152E-3EDA-4216-8C1D-4F9BE5B5A685}" destId="{B1B4CFEC-5F2B-43EC-9C40-AC42E03F0F2D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4DF9-4A59-4286-ABF8-2EC945A47703}">
      <dsp:nvSpPr>
        <dsp:cNvPr id="0" name=""/>
        <dsp:cNvSpPr/>
      </dsp:nvSpPr>
      <dsp:spPr>
        <a:xfrm>
          <a:off x="1208" y="731986"/>
          <a:ext cx="2551658" cy="3061989"/>
        </a:xfrm>
        <a:prstGeom prst="roundRect">
          <a:avLst>
            <a:gd name="adj" fmla="val 5000"/>
          </a:avLst>
        </a:prstGeom>
        <a:solidFill>
          <a:srgbClr val="AD90C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EFICÁCIA</a:t>
          </a:r>
          <a:endParaRPr lang="pt-PT" sz="4400" kern="1200" dirty="0"/>
        </a:p>
      </dsp:txBody>
      <dsp:txXfrm rot="16200000">
        <a:off x="-999041" y="1732236"/>
        <a:ext cx="2510831" cy="510331"/>
      </dsp:txXfrm>
    </dsp:sp>
    <dsp:sp modelId="{42120989-84E1-41CB-917A-E2F8DD60857A}">
      <dsp:nvSpPr>
        <dsp:cNvPr id="0" name=""/>
        <dsp:cNvSpPr/>
      </dsp:nvSpPr>
      <dsp:spPr>
        <a:xfrm>
          <a:off x="511539" y="731986"/>
          <a:ext cx="1900985" cy="3061989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Domínio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da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técnica</a:t>
          </a:r>
        </a:p>
      </dsp:txBody>
      <dsp:txXfrm>
        <a:off x="511539" y="731986"/>
        <a:ext cx="1900985" cy="3061989"/>
      </dsp:txXfrm>
    </dsp:sp>
    <dsp:sp modelId="{9B1D7CE1-FC46-4F8C-BE04-0A7C571AAF2C}">
      <dsp:nvSpPr>
        <dsp:cNvPr id="0" name=""/>
        <dsp:cNvSpPr/>
      </dsp:nvSpPr>
      <dsp:spPr>
        <a:xfrm>
          <a:off x="2642174" y="731986"/>
          <a:ext cx="2945251" cy="3061989"/>
        </a:xfrm>
        <a:prstGeom prst="roundRect">
          <a:avLst>
            <a:gd name="adj" fmla="val 5000"/>
          </a:avLst>
        </a:prstGeom>
        <a:solidFill>
          <a:srgbClr val="39976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kern="1200" dirty="0" smtClean="0"/>
            <a:t>AUTO-SUPERAÇÃO</a:t>
          </a:r>
          <a:endParaRPr lang="pt-PT" sz="3500" kern="1200" dirty="0"/>
        </a:p>
      </dsp:txBody>
      <dsp:txXfrm rot="16200000">
        <a:off x="1681283" y="1692877"/>
        <a:ext cx="2510831" cy="589050"/>
      </dsp:txXfrm>
    </dsp:sp>
    <dsp:sp modelId="{4774313F-C5EF-4EC6-ABD8-D5F2195EB3FD}">
      <dsp:nvSpPr>
        <dsp:cNvPr id="0" name=""/>
        <dsp:cNvSpPr/>
      </dsp:nvSpPr>
      <dsp:spPr>
        <a:xfrm rot="5400000">
          <a:off x="2430086" y="3163816"/>
          <a:ext cx="449692" cy="3827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736AE-927D-452E-BB78-F9D6E72FDC6D}">
      <dsp:nvSpPr>
        <dsp:cNvPr id="0" name=""/>
        <dsp:cNvSpPr/>
      </dsp:nvSpPr>
      <dsp:spPr>
        <a:xfrm>
          <a:off x="3202689" y="731986"/>
          <a:ext cx="2194212" cy="3061989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err="1" smtClean="0"/>
            <a:t>Coaching</a:t>
          </a:r>
          <a:endParaRPr lang="pt-PT" sz="3200" kern="1200" dirty="0"/>
        </a:p>
      </dsp:txBody>
      <dsp:txXfrm>
        <a:off x="3202689" y="731986"/>
        <a:ext cx="2194212" cy="3061989"/>
      </dsp:txXfrm>
    </dsp:sp>
    <dsp:sp modelId="{C497EE2B-8EF1-4B84-9AAD-FF018FB900F8}">
      <dsp:nvSpPr>
        <dsp:cNvPr id="0" name=""/>
        <dsp:cNvSpPr/>
      </dsp:nvSpPr>
      <dsp:spPr>
        <a:xfrm>
          <a:off x="5620699" y="731986"/>
          <a:ext cx="2551658" cy="3061989"/>
        </a:xfrm>
        <a:prstGeom prst="roundRect">
          <a:avLst>
            <a:gd name="adj" fmla="val 5000"/>
          </a:avLst>
        </a:prstGeom>
        <a:solidFill>
          <a:srgbClr val="C75B4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kern="1200" dirty="0" smtClean="0"/>
            <a:t>GRANDEZA</a:t>
          </a:r>
          <a:endParaRPr lang="pt-PT" sz="4000" kern="1200" dirty="0"/>
        </a:p>
      </dsp:txBody>
      <dsp:txXfrm rot="16200000">
        <a:off x="4620449" y="1732236"/>
        <a:ext cx="2510831" cy="510331"/>
      </dsp:txXfrm>
    </dsp:sp>
    <dsp:sp modelId="{5459BFB7-8D30-4180-BE47-FEAEBDC2A80B}">
      <dsp:nvSpPr>
        <dsp:cNvPr id="0" name=""/>
        <dsp:cNvSpPr/>
      </dsp:nvSpPr>
      <dsp:spPr>
        <a:xfrm rot="5400000">
          <a:off x="5464646" y="3163816"/>
          <a:ext cx="449692" cy="3827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4CFEC-5F2B-43EC-9C40-AC42E03F0F2D}">
      <dsp:nvSpPr>
        <dsp:cNvPr id="0" name=""/>
        <dsp:cNvSpPr/>
      </dsp:nvSpPr>
      <dsp:spPr>
        <a:xfrm>
          <a:off x="6131031" y="731986"/>
          <a:ext cx="1900985" cy="3061989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 dirty="0" smtClean="0"/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Arte</a:t>
          </a:r>
          <a:endParaRPr lang="pt-PT" sz="3600" kern="1200" dirty="0"/>
        </a:p>
      </dsp:txBody>
      <dsp:txXfrm>
        <a:off x="6131031" y="731986"/>
        <a:ext cx="1900985" cy="3061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msvicente@gmail.com" TargetMode="External"/><Relationship Id="rId2" Type="http://schemas.openxmlformats.org/officeDocument/2006/relationships/hyperlink" Target="mailto:daniel.m.vicente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https://scontent-a-lhr.xx.fbcdn.net/hphotos-prn2/t1.0-9/10169358_860024030689886_41456650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2"/>
          <a:stretch/>
        </p:blipFill>
        <p:spPr bwMode="auto">
          <a:xfrm>
            <a:off x="1331640" y="568522"/>
            <a:ext cx="6192688" cy="35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a-lhr.xx.fbcdn.net/hphotos-prn2/t1.0-9/10169358_860024030689886_41456650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0" b="39660"/>
          <a:stretch/>
        </p:blipFill>
        <p:spPr bwMode="auto">
          <a:xfrm>
            <a:off x="1332757" y="4797152"/>
            <a:ext cx="6219825" cy="9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924800" cy="1143000"/>
          </a:xfrm>
        </p:spPr>
        <p:txBody>
          <a:bodyPr/>
          <a:lstStyle/>
          <a:p>
            <a:pPr algn="ctr"/>
            <a:r>
              <a:rPr lang="pt-PT" sz="3600" b="1" dirty="0" smtClean="0"/>
              <a:t>NOVA LIDERANÇA</a:t>
            </a:r>
            <a:endParaRPr lang="pt-PT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4104456" cy="4525963"/>
          </a:xfrm>
          <a:prstGeom prst="rect">
            <a:avLst/>
          </a:prstGeom>
        </p:spPr>
        <p:txBody>
          <a:bodyPr/>
          <a:lstStyle/>
          <a:p>
            <a:r>
              <a:rPr lang="pt-PT" sz="2800" b="1" dirty="0" smtClean="0"/>
              <a:t>Chefe</a:t>
            </a:r>
          </a:p>
          <a:p>
            <a:pPr lvl="1"/>
            <a:r>
              <a:rPr lang="pt-PT" sz="2400" dirty="0" smtClean="0"/>
              <a:t>Explica</a:t>
            </a:r>
          </a:p>
          <a:p>
            <a:pPr lvl="1"/>
            <a:r>
              <a:rPr lang="pt-PT" sz="2400" dirty="0" smtClean="0"/>
              <a:t>Corrige</a:t>
            </a:r>
          </a:p>
          <a:p>
            <a:pPr lvl="1"/>
            <a:r>
              <a:rPr lang="pt-PT" sz="2400" dirty="0" smtClean="0"/>
              <a:t>Dá ordens</a:t>
            </a:r>
          </a:p>
          <a:p>
            <a:pPr lvl="1"/>
            <a:r>
              <a:rPr lang="pt-PT" sz="2400" dirty="0" smtClean="0"/>
              <a:t>Mantém a distância</a:t>
            </a:r>
          </a:p>
          <a:p>
            <a:pPr lvl="1"/>
            <a:r>
              <a:rPr lang="pt-PT" sz="2400" dirty="0" smtClean="0"/>
              <a:t>Foca-se no resultado</a:t>
            </a:r>
          </a:p>
          <a:p>
            <a:pPr lvl="1"/>
            <a:r>
              <a:rPr lang="pt-PT" sz="2400" dirty="0" smtClean="0"/>
              <a:t>Procura culpados</a:t>
            </a:r>
          </a:p>
          <a:p>
            <a:pPr lvl="1"/>
            <a:endParaRPr lang="pt-PT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700808"/>
            <a:ext cx="4104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800" b="1" spc="30" dirty="0"/>
              <a:t>Líder-</a:t>
            </a:r>
            <a:r>
              <a:rPr lang="pt-PT" sz="2800" b="1" spc="30" dirty="0" err="1"/>
              <a:t>coach</a:t>
            </a:r>
            <a:endParaRPr lang="pt-PT" sz="2800" b="1" spc="30" dirty="0"/>
          </a:p>
          <a:p>
            <a:pPr marL="800100" marR="0" lvl="1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400" spc="30" dirty="0"/>
              <a:t>Escuta</a:t>
            </a:r>
          </a:p>
          <a:p>
            <a:pPr marL="800100" marR="0" lvl="1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400" spc="30" dirty="0"/>
              <a:t>Pergunta</a:t>
            </a:r>
          </a:p>
          <a:p>
            <a:pPr marL="800100" marR="0" lvl="1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400" spc="30" dirty="0"/>
              <a:t>Envolve-se no compromisso</a:t>
            </a:r>
          </a:p>
          <a:p>
            <a:pPr marL="800100" marR="0" lvl="1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400" spc="30" dirty="0"/>
              <a:t>Estimula</a:t>
            </a:r>
          </a:p>
          <a:p>
            <a:pPr marL="800100" marR="0" lvl="1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400" spc="30" dirty="0"/>
              <a:t>Foca-se no processo</a:t>
            </a:r>
          </a:p>
          <a:p>
            <a:pPr marL="800100" marR="0" lvl="1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400" spc="30" dirty="0"/>
              <a:t>Investiga as causas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16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25.media.tumblr.com/tumblr_m3n6i2S33W1qaiz7o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575"/>
            <a:ext cx="5278803" cy="70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youngsamurai.com/site/YOUN/UploadedResources/ChrisBradford_2010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427984" cy="6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65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4942"/>
          </a:xfrm>
        </p:spPr>
        <p:txBody>
          <a:bodyPr/>
          <a:lstStyle/>
          <a:p>
            <a:pPr algn="ctr"/>
            <a:r>
              <a:rPr lang="pt-PT" sz="3600" b="1" dirty="0" smtClean="0"/>
              <a:t>DO SONHADOR AO CRIADOR</a:t>
            </a:r>
            <a:endParaRPr lang="pt-PT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0201" cy="547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b="1" dirty="0" smtClean="0"/>
              <a:t>Da eficácia à grandeza</a:t>
            </a:r>
            <a:endParaRPr lang="pt-PT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68163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27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99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http://images.fineartamerica.com/images-medium/cow-in-the-road-gail-fisc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11419" r="10220" b="11446"/>
          <a:stretch/>
        </p:blipFill>
        <p:spPr bwMode="auto">
          <a:xfrm>
            <a:off x="2051720" y="1124744"/>
            <a:ext cx="5042020" cy="45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6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b="1" dirty="0" smtClean="0"/>
              <a:t>RODA DA VIDA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6" name="Picture 4" descr="http://www.mrcoach.com.br/images/img_roda-da-vi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02" y="1628799"/>
            <a:ext cx="440022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609600" y="710952"/>
            <a:ext cx="7924800" cy="5310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“Cada Ser Humano é Co-Criador da sua própria realidade e tem em si as soluções para todos os seus desafios.”</a:t>
            </a:r>
          </a:p>
          <a:p>
            <a:pPr marL="0" indent="0" algn="just">
              <a:buNone/>
            </a:pPr>
            <a:endParaRPr lang="pt-PT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pt-PT" sz="3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pt-P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“O </a:t>
            </a:r>
            <a:r>
              <a:rPr lang="pt-PT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Coaching</a:t>
            </a:r>
            <a:r>
              <a:rPr lang="pt-P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é a arte de fazer brilhar os outros, espelhando as suas próprias perguntas e facilitando a tomada de consciência.”</a:t>
            </a:r>
            <a:endParaRPr lang="pt-PT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4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pic>
        <p:nvPicPr>
          <p:cNvPr id="7170" name="Picture 2" descr="http://www.magicwallpapers.net/host/magicwallpapers.net/upload/wall/res/7/755-frog-macro-hd-1024x76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38"/>
            <a:ext cx="9144000" cy="68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924800" cy="1143000"/>
          </a:xfrm>
        </p:spPr>
        <p:txBody>
          <a:bodyPr/>
          <a:lstStyle/>
          <a:p>
            <a:pPr algn="ctr"/>
            <a:r>
              <a:rPr lang="pt-PT" sz="3600" b="1" dirty="0" smtClean="0"/>
              <a:t>OBJECTIVOS SMART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400" b="1" dirty="0" smtClean="0">
                <a:solidFill>
                  <a:srgbClr val="FF0000"/>
                </a:solidFill>
              </a:rPr>
              <a:t>S</a:t>
            </a:r>
            <a:r>
              <a:rPr lang="pt-PT" sz="2400" dirty="0" smtClean="0"/>
              <a:t> – SPECIFIC 			(</a:t>
            </a:r>
            <a:r>
              <a:rPr lang="pt-PT" sz="2400" dirty="0" smtClean="0">
                <a:solidFill>
                  <a:schemeClr val="tx2"/>
                </a:solidFill>
              </a:rPr>
              <a:t>ESPECÍFICO</a:t>
            </a:r>
            <a:r>
              <a:rPr lang="pt-PT" sz="24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b="1" dirty="0" smtClean="0">
                <a:solidFill>
                  <a:srgbClr val="FF0000"/>
                </a:solidFill>
              </a:rPr>
              <a:t>M </a:t>
            </a:r>
            <a:r>
              <a:rPr lang="pt-PT" sz="2400" dirty="0" smtClean="0"/>
              <a:t>– MEASURABLE 		(</a:t>
            </a:r>
            <a:r>
              <a:rPr lang="pt-PT" sz="2400" dirty="0" smtClean="0">
                <a:solidFill>
                  <a:schemeClr val="tx2"/>
                </a:solidFill>
              </a:rPr>
              <a:t>MENSURÁVEL</a:t>
            </a:r>
            <a:r>
              <a:rPr lang="pt-PT" sz="24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b="1" dirty="0" smtClean="0">
                <a:solidFill>
                  <a:srgbClr val="FF0000"/>
                </a:solidFill>
              </a:rPr>
              <a:t>A</a:t>
            </a:r>
            <a:r>
              <a:rPr lang="pt-PT" sz="2400" dirty="0" smtClean="0"/>
              <a:t> – ACTION-ORIENTED 	(</a:t>
            </a:r>
            <a:r>
              <a:rPr lang="pt-PT" sz="2400" dirty="0" smtClean="0">
                <a:solidFill>
                  <a:schemeClr val="tx2"/>
                </a:solidFill>
              </a:rPr>
              <a:t>ORIENTADO PARA A ACÇÃO</a:t>
            </a:r>
            <a:r>
              <a:rPr lang="pt-PT" sz="24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b="1" dirty="0" smtClean="0">
                <a:solidFill>
                  <a:srgbClr val="FF0000"/>
                </a:solidFill>
              </a:rPr>
              <a:t>R</a:t>
            </a:r>
            <a:r>
              <a:rPr lang="pt-PT" sz="2400" dirty="0" smtClean="0"/>
              <a:t> – REALISTIC 		(</a:t>
            </a:r>
            <a:r>
              <a:rPr lang="pt-PT" sz="2400" dirty="0" smtClean="0">
                <a:solidFill>
                  <a:schemeClr val="tx2"/>
                </a:solidFill>
              </a:rPr>
              <a:t>REALISTA</a:t>
            </a:r>
            <a:r>
              <a:rPr lang="pt-PT" sz="24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b="1" dirty="0" smtClean="0">
                <a:solidFill>
                  <a:srgbClr val="FF0000"/>
                </a:solidFill>
              </a:rPr>
              <a:t>T</a:t>
            </a:r>
            <a:r>
              <a:rPr lang="pt-PT" sz="2400" dirty="0" smtClean="0"/>
              <a:t> – TIME BOUNDED 		(</a:t>
            </a:r>
            <a:r>
              <a:rPr lang="pt-PT" sz="2400" dirty="0" smtClean="0">
                <a:solidFill>
                  <a:schemeClr val="tx2"/>
                </a:solidFill>
              </a:rPr>
              <a:t>DEFINIDO NO TEMPO</a:t>
            </a:r>
            <a:r>
              <a:rPr lang="pt-PT" sz="2400" dirty="0" smtClean="0"/>
              <a:t>)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151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4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OBRIGADA PELA VOSSA ATENÇÃO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Daniel Vicente .  </a:t>
            </a:r>
            <a:r>
              <a:rPr lang="pt-PT" dirty="0" smtClean="0">
                <a:hlinkClick r:id="rId2"/>
              </a:rPr>
              <a:t>daniel.m.vicente@gmail.com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Filipa Vicente .  </a:t>
            </a:r>
            <a:r>
              <a:rPr lang="pt-PT" dirty="0" smtClean="0">
                <a:hlinkClick r:id="rId3"/>
              </a:rPr>
              <a:t>fmsvicente@gmail.com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14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http://www.warrenphotographic.co.uk/photography/bigs/13545-Ginger-kitten-looking-in-mirror-and-seeing-a-lion-whit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6598" r="2385" b="5607"/>
          <a:stretch/>
        </p:blipFill>
        <p:spPr bwMode="auto">
          <a:xfrm>
            <a:off x="258800" y="185000"/>
            <a:ext cx="8688790" cy="64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9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b="1" dirty="0" smtClean="0"/>
              <a:t>ALGUNS PRINCÍPIOS DO COACHING</a:t>
            </a:r>
            <a:endParaRPr lang="pt-PT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60240"/>
            <a:ext cx="8229600" cy="37730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ESCUTA  </a:t>
            </a:r>
            <a:r>
              <a:rPr lang="pt-PT" dirty="0" smtClean="0"/>
              <a:t>ACTIVA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EMPATIA  /  </a:t>
            </a:r>
            <a:r>
              <a:rPr lang="pt-PT" dirty="0" smtClean="0"/>
              <a:t>RAPORT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O </a:t>
            </a:r>
            <a:r>
              <a:rPr lang="pt-PT" dirty="0" smtClean="0"/>
              <a:t> COACH  NÃO  DÁ  RESPOSTAS  NEM  SOLUÇÕES,  ESPELHA  PERGUNTAS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RELAÇÃO  </a:t>
            </a:r>
            <a:r>
              <a:rPr lang="pt-PT" dirty="0" smtClean="0"/>
              <a:t>ONE-TO-ONE </a:t>
            </a:r>
            <a:r>
              <a:rPr lang="pt-PT" dirty="0" smtClean="0"/>
              <a:t> DE  CONFIANÇA  E  SEGURANÇA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FOCO </a:t>
            </a:r>
            <a:r>
              <a:rPr lang="pt-PT" dirty="0" smtClean="0"/>
              <a:t> NAS  </a:t>
            </a:r>
            <a:r>
              <a:rPr lang="pt-PT" dirty="0" smtClean="0"/>
              <a:t>EXPERIÊNCIAS </a:t>
            </a:r>
            <a:r>
              <a:rPr lang="pt-PT" dirty="0" smtClean="0"/>
              <a:t> DO  </a:t>
            </a:r>
            <a:r>
              <a:rPr lang="pt-PT" dirty="0" smtClean="0"/>
              <a:t>COACHEE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O </a:t>
            </a:r>
            <a:r>
              <a:rPr lang="pt-PT" dirty="0" smtClean="0"/>
              <a:t> COACH  </a:t>
            </a:r>
            <a:r>
              <a:rPr lang="pt-PT" dirty="0" smtClean="0"/>
              <a:t>POTENCIA </a:t>
            </a:r>
            <a:r>
              <a:rPr lang="pt-PT" dirty="0" smtClean="0"/>
              <a:t> A  </a:t>
            </a:r>
            <a:r>
              <a:rPr lang="pt-PT" dirty="0" smtClean="0"/>
              <a:t>RESPONSABILIZAÇÃO </a:t>
            </a:r>
            <a:r>
              <a:rPr lang="pt-PT" dirty="0" smtClean="0"/>
              <a:t> PELO  </a:t>
            </a:r>
            <a:r>
              <a:rPr lang="pt-PT" dirty="0" smtClean="0"/>
              <a:t>COACHEE</a:t>
            </a:r>
          </a:p>
        </p:txBody>
      </p:sp>
    </p:spTree>
    <p:extLst>
      <p:ext uri="{BB962C8B-B14F-4D97-AF65-F5344CB8AC3E}">
        <p14:creationId xmlns:p14="http://schemas.microsoft.com/office/powerpoint/2010/main" val="1646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35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06090"/>
          </a:xfrm>
        </p:spPr>
        <p:txBody>
          <a:bodyPr/>
          <a:lstStyle/>
          <a:p>
            <a:pPr algn="ctr"/>
            <a:r>
              <a:rPr lang="pt-PT" b="1" dirty="0" smtClean="0"/>
              <a:t>ALGUMAS METODOLOGIAS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403648" y="1916832"/>
            <a:ext cx="6194648" cy="2880320"/>
          </a:xfr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FOCO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CONSCIENCIALIZAÇÃO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RESPONSABILIZAÇÃO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COMPROMISSO</a:t>
            </a:r>
          </a:p>
        </p:txBody>
      </p:sp>
    </p:spTree>
    <p:extLst>
      <p:ext uri="{BB962C8B-B14F-4D97-AF65-F5344CB8AC3E}">
        <p14:creationId xmlns:p14="http://schemas.microsoft.com/office/powerpoint/2010/main" val="1886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06090"/>
          </a:xfrm>
        </p:spPr>
        <p:txBody>
          <a:bodyPr/>
          <a:lstStyle/>
          <a:p>
            <a:pPr algn="ctr"/>
            <a:r>
              <a:rPr lang="pt-PT" b="1" dirty="0" smtClean="0"/>
              <a:t>ALGUMAS METODOLOGIAS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7344816" cy="4392488"/>
          </a:xfr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pt-PT" sz="2000" dirty="0" smtClean="0"/>
              <a:t>G – </a:t>
            </a:r>
            <a:r>
              <a:rPr lang="pt-PT" sz="2000" dirty="0" err="1" smtClean="0"/>
              <a:t>goal</a:t>
            </a:r>
            <a:r>
              <a:rPr lang="pt-PT" sz="2000" dirty="0" smtClean="0"/>
              <a:t> (objectivo)</a:t>
            </a:r>
          </a:p>
          <a:p>
            <a:r>
              <a:rPr lang="pt-PT" sz="2000" dirty="0" smtClean="0"/>
              <a:t>R – </a:t>
            </a:r>
            <a:r>
              <a:rPr lang="pt-PT" sz="2000" dirty="0" err="1" smtClean="0"/>
              <a:t>reality</a:t>
            </a:r>
            <a:r>
              <a:rPr lang="pt-PT" sz="2000" dirty="0" smtClean="0"/>
              <a:t> (realidade)</a:t>
            </a:r>
          </a:p>
          <a:p>
            <a:r>
              <a:rPr lang="pt-PT" sz="2000" dirty="0" smtClean="0"/>
              <a:t>O – </a:t>
            </a:r>
            <a:r>
              <a:rPr lang="pt-PT" sz="2000" dirty="0" err="1" smtClean="0"/>
              <a:t>options</a:t>
            </a:r>
            <a:r>
              <a:rPr lang="pt-PT" sz="2000" dirty="0" smtClean="0"/>
              <a:t> (opções)</a:t>
            </a:r>
          </a:p>
          <a:p>
            <a:r>
              <a:rPr lang="pt-PT" sz="2000" dirty="0" smtClean="0"/>
              <a:t>W – </a:t>
            </a:r>
            <a:r>
              <a:rPr lang="pt-PT" sz="2000" dirty="0" err="1" smtClean="0"/>
              <a:t>will</a:t>
            </a:r>
            <a:r>
              <a:rPr lang="pt-PT" sz="2000" dirty="0" smtClean="0"/>
              <a:t>/</a:t>
            </a:r>
            <a:r>
              <a:rPr lang="pt-PT" sz="2000" dirty="0" err="1" smtClean="0"/>
              <a:t>when</a:t>
            </a:r>
            <a:r>
              <a:rPr lang="pt-PT" sz="2000" dirty="0" smtClean="0"/>
              <a:t> (vontade/compromisso)</a:t>
            </a:r>
          </a:p>
          <a:p>
            <a:endParaRPr lang="pt-PT" sz="2000" dirty="0"/>
          </a:p>
          <a:p>
            <a:r>
              <a:rPr lang="pt-PT" sz="2000" dirty="0" smtClean="0"/>
              <a:t>D – define </a:t>
            </a:r>
            <a:r>
              <a:rPr lang="pt-PT" sz="2000" dirty="0" err="1" smtClean="0"/>
              <a:t>your</a:t>
            </a:r>
            <a:r>
              <a:rPr lang="pt-PT" sz="2000" dirty="0" smtClean="0"/>
              <a:t> </a:t>
            </a:r>
            <a:r>
              <a:rPr lang="pt-PT" sz="2000" dirty="0" err="1" smtClean="0"/>
              <a:t>gals</a:t>
            </a:r>
            <a:r>
              <a:rPr lang="pt-PT" sz="2000" dirty="0" smtClean="0"/>
              <a:t> (define os teus objectivos)</a:t>
            </a:r>
          </a:p>
          <a:p>
            <a:r>
              <a:rPr lang="pt-PT" sz="2000" dirty="0" smtClean="0"/>
              <a:t>O – open </a:t>
            </a:r>
            <a:r>
              <a:rPr lang="pt-PT" sz="2000" dirty="0" err="1" smtClean="0"/>
              <a:t>your</a:t>
            </a:r>
            <a:r>
              <a:rPr lang="pt-PT" sz="2000" dirty="0" smtClean="0"/>
              <a:t> </a:t>
            </a:r>
            <a:r>
              <a:rPr lang="pt-PT" sz="2000" dirty="0" err="1" smtClean="0"/>
              <a:t>present</a:t>
            </a:r>
            <a:r>
              <a:rPr lang="pt-PT" sz="2000" dirty="0" smtClean="0"/>
              <a:t> (abre o teu presente)</a:t>
            </a:r>
          </a:p>
          <a:p>
            <a:r>
              <a:rPr lang="pt-PT" sz="2000" dirty="0" smtClean="0"/>
              <a:t>I – imagine </a:t>
            </a:r>
            <a:r>
              <a:rPr lang="pt-PT" sz="2000" dirty="0" err="1" smtClean="0"/>
              <a:t>your</a:t>
            </a:r>
            <a:r>
              <a:rPr lang="pt-PT" sz="2000" dirty="0" smtClean="0"/>
              <a:t> </a:t>
            </a:r>
            <a:r>
              <a:rPr lang="pt-PT" sz="2000" dirty="0" err="1" smtClean="0"/>
              <a:t>desire</a:t>
            </a:r>
            <a:r>
              <a:rPr lang="pt-PT" sz="2000" dirty="0" smtClean="0"/>
              <a:t> in </a:t>
            </a:r>
            <a:r>
              <a:rPr lang="pt-PT" sz="2000" dirty="0" err="1" smtClean="0"/>
              <a:t>the</a:t>
            </a:r>
            <a:r>
              <a:rPr lang="pt-PT" sz="2000" dirty="0" smtClean="0"/>
              <a:t> future (</a:t>
            </a:r>
            <a:r>
              <a:rPr lang="pt-PT" sz="2000" dirty="0" err="1" smtClean="0"/>
              <a:t>imafgina</a:t>
            </a:r>
            <a:r>
              <a:rPr lang="pt-PT" sz="2000" dirty="0" smtClean="0"/>
              <a:t> o teu desejo no futuro)</a:t>
            </a:r>
          </a:p>
          <a:p>
            <a:r>
              <a:rPr lang="pt-PT" sz="2000" dirty="0" smtClean="0"/>
              <a:t>N – </a:t>
            </a:r>
            <a:r>
              <a:rPr lang="pt-PT" sz="2000" dirty="0" err="1" smtClean="0"/>
              <a:t>now</a:t>
            </a:r>
            <a:r>
              <a:rPr lang="pt-PT" sz="2000" dirty="0" smtClean="0"/>
              <a:t>, do </a:t>
            </a:r>
            <a:r>
              <a:rPr lang="pt-PT" sz="2000" dirty="0" err="1" smtClean="0"/>
              <a:t>it</a:t>
            </a:r>
            <a:r>
              <a:rPr lang="pt-PT" sz="2000" dirty="0" smtClean="0"/>
              <a:t> (agora, executa-o)</a:t>
            </a:r>
          </a:p>
          <a:p>
            <a:r>
              <a:rPr lang="pt-PT" sz="2000" dirty="0" smtClean="0"/>
              <a:t>G – goodbye, </a:t>
            </a:r>
            <a:r>
              <a:rPr lang="pt-PT" sz="2000" dirty="0" err="1" smtClean="0"/>
              <a:t>you</a:t>
            </a:r>
            <a:r>
              <a:rPr lang="pt-PT" sz="2000" dirty="0" smtClean="0"/>
              <a:t> can (adeus, tu consegues)</a:t>
            </a:r>
          </a:p>
        </p:txBody>
      </p:sp>
    </p:spTree>
    <p:extLst>
      <p:ext uri="{BB962C8B-B14F-4D97-AF65-F5344CB8AC3E}">
        <p14:creationId xmlns:p14="http://schemas.microsoft.com/office/powerpoint/2010/main" val="35751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6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186</TotalTime>
  <Words>240</Words>
  <Application>Microsoft Office PowerPoint</Application>
  <PresentationFormat>Apresentação no Ecrã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Horizonte</vt:lpstr>
      <vt:lpstr>Apresentação do PowerPoint</vt:lpstr>
      <vt:lpstr>Apresentação do PowerPoint</vt:lpstr>
      <vt:lpstr>Apresentação do PowerPoint</vt:lpstr>
      <vt:lpstr>Apresentação do PowerPoint</vt:lpstr>
      <vt:lpstr>ALGUNS PRINCÍPIOS DO COACHING</vt:lpstr>
      <vt:lpstr>Apresentação do PowerPoint</vt:lpstr>
      <vt:lpstr>ALGUMAS METODOLOGIAS</vt:lpstr>
      <vt:lpstr>ALGUMAS METODOLOGIAS</vt:lpstr>
      <vt:lpstr>Apresentação do PowerPoint</vt:lpstr>
      <vt:lpstr>NOVA LIDERANÇA</vt:lpstr>
      <vt:lpstr>Apresentação do PowerPoint</vt:lpstr>
      <vt:lpstr>Apresentação do PowerPoint</vt:lpstr>
      <vt:lpstr>DO SONHADOR AO CRIADOR</vt:lpstr>
      <vt:lpstr>Apresentação do PowerPoint</vt:lpstr>
      <vt:lpstr>Da eficácia à grandeza</vt:lpstr>
      <vt:lpstr>Apresentação do PowerPoint</vt:lpstr>
      <vt:lpstr>Apresentação do PowerPoint</vt:lpstr>
      <vt:lpstr>Apresentação do PowerPoint</vt:lpstr>
      <vt:lpstr>RODA DA VIDA</vt:lpstr>
      <vt:lpstr>Apresentação do PowerPoint</vt:lpstr>
      <vt:lpstr>Apresentação do PowerPoint</vt:lpstr>
      <vt:lpstr>OBJECTIVOS SMART</vt:lpstr>
      <vt:lpstr>Apresentação do PowerPoint</vt:lpstr>
      <vt:lpstr>OBRIGADA PELA VOSSA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Vicente</dc:creator>
  <cp:lastModifiedBy>Daniel Vicente</cp:lastModifiedBy>
  <cp:revision>14</cp:revision>
  <dcterms:created xsi:type="dcterms:W3CDTF">2014-04-07T12:28:22Z</dcterms:created>
  <dcterms:modified xsi:type="dcterms:W3CDTF">2014-04-07T15:34:40Z</dcterms:modified>
</cp:coreProperties>
</file>