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  <p:sldMasterId id="2147483678" r:id="rId3"/>
  </p:sldMasterIdLst>
  <p:notesMasterIdLst>
    <p:notesMasterId r:id="rId22"/>
  </p:notesMasterIdLst>
  <p:handoutMasterIdLst>
    <p:handoutMasterId r:id="rId23"/>
  </p:handoutMasterIdLst>
  <p:sldIdLst>
    <p:sldId id="306" r:id="rId4"/>
    <p:sldId id="444" r:id="rId5"/>
    <p:sldId id="319" r:id="rId6"/>
    <p:sldId id="447" r:id="rId7"/>
    <p:sldId id="407" r:id="rId8"/>
    <p:sldId id="446" r:id="rId9"/>
    <p:sldId id="313" r:id="rId10"/>
    <p:sldId id="450" r:id="rId11"/>
    <p:sldId id="452" r:id="rId12"/>
    <p:sldId id="445" r:id="rId13"/>
    <p:sldId id="454" r:id="rId14"/>
    <p:sldId id="368" r:id="rId15"/>
    <p:sldId id="451" r:id="rId16"/>
    <p:sldId id="420" r:id="rId17"/>
    <p:sldId id="456" r:id="rId18"/>
    <p:sldId id="457" r:id="rId19"/>
    <p:sldId id="462" r:id="rId20"/>
    <p:sldId id="276" r:id="rId21"/>
  </p:sldIdLst>
  <p:sldSz cx="9144000" cy="6858000" type="screen4x3"/>
  <p:notesSz cx="6797675" cy="9926638"/>
  <p:defaultTextStyle>
    <a:defPPr>
      <a:defRPr lang="pt-PT"/>
    </a:defPPr>
    <a:lvl1pPr marL="0" algn="l" defTabSz="914400" rtl="0" eaLnBrk="1" latinLnBrk="0" hangingPunct="1">
      <a:defRPr lang="pt-PT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t-PT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t-PT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t-PT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t-PT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t-PT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t-PT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t-PT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t-PT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00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Estilo Médio 2 - Destaqu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Destaqu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7" autoAdjust="0"/>
    <p:restoredTop sz="86610" autoAdjust="0"/>
  </p:normalViewPr>
  <p:slideViewPr>
    <p:cSldViewPr>
      <p:cViewPr varScale="1">
        <p:scale>
          <a:sx n="80" d="100"/>
          <a:sy n="80" d="100"/>
        </p:scale>
        <p:origin x="1518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4" Type="http://schemas.openxmlformats.org/officeDocument/2006/relationships/image" Target="../media/image30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Relationship Id="rId4" Type="http://schemas.openxmlformats.org/officeDocument/2006/relationships/image" Target="../media/image34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4" Type="http://schemas.openxmlformats.org/officeDocument/2006/relationships/image" Target="../media/image3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Relationship Id="rId4" Type="http://schemas.openxmlformats.org/officeDocument/2006/relationships/image" Target="../media/image34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4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9E6CD3-8B11-4633-9262-A7904C3FB0EA}" type="doc">
      <dgm:prSet loTypeId="urn:microsoft.com/office/officeart/2005/8/layout/vList4#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pt-PT"/>
        </a:p>
      </dgm:t>
    </dgm:pt>
    <dgm:pt modelId="{A6D81DC5-7BED-4F50-80F5-77881647C91F}">
      <dgm:prSet custT="1"/>
      <dgm:spPr/>
      <dgm:t>
        <a:bodyPr/>
        <a:lstStyle/>
        <a:p>
          <a:pPr rtl="0"/>
          <a:r>
            <a:rPr lang="pt-PT" sz="2000" b="1" dirty="0" smtClean="0">
              <a:latin typeface="Calibri" pitchFamily="34" charset="0"/>
              <a:cs typeface="Calibri" pitchFamily="34" charset="0"/>
            </a:rPr>
            <a:t>Peixe</a:t>
          </a:r>
        </a:p>
      </dgm:t>
    </dgm:pt>
    <dgm:pt modelId="{136C0087-06E6-4AB1-ADAA-880AA4CBD3DB}" type="sibTrans" cxnId="{657BB937-BA14-49F0-9955-D456BFEB2ED8}">
      <dgm:prSet/>
      <dgm:spPr/>
      <dgm:t>
        <a:bodyPr/>
        <a:lstStyle/>
        <a:p>
          <a:endParaRPr lang="pt-PT"/>
        </a:p>
      </dgm:t>
    </dgm:pt>
    <dgm:pt modelId="{0D407204-030E-48A7-BE9E-E86244E8408C}" type="parTrans" cxnId="{657BB937-BA14-49F0-9955-D456BFEB2ED8}">
      <dgm:prSet/>
      <dgm:spPr/>
      <dgm:t>
        <a:bodyPr/>
        <a:lstStyle/>
        <a:p>
          <a:endParaRPr lang="pt-PT"/>
        </a:p>
      </dgm:t>
    </dgm:pt>
    <dgm:pt modelId="{C9DAA4F0-2235-41F3-91B9-AB1641E2582E}">
      <dgm:prSet custT="1"/>
      <dgm:spPr/>
      <dgm:t>
        <a:bodyPr/>
        <a:lstStyle/>
        <a:p>
          <a:pPr rtl="0"/>
          <a:r>
            <a:rPr lang="pt-PT" sz="2000" b="1" dirty="0" smtClean="0">
              <a:latin typeface="Calibri" pitchFamily="34" charset="0"/>
              <a:cs typeface="Calibri" pitchFamily="34" charset="0"/>
            </a:rPr>
            <a:t>Azeite </a:t>
          </a:r>
        </a:p>
      </dgm:t>
    </dgm:pt>
    <dgm:pt modelId="{B4411208-9650-495E-A266-A71C4EF62667}" type="sibTrans" cxnId="{BA59132A-AEB6-428A-B68E-646DD66555C8}">
      <dgm:prSet/>
      <dgm:spPr/>
      <dgm:t>
        <a:bodyPr/>
        <a:lstStyle/>
        <a:p>
          <a:endParaRPr lang="pt-PT"/>
        </a:p>
      </dgm:t>
    </dgm:pt>
    <dgm:pt modelId="{8C84964F-E12A-4F54-A778-F3EC6A21212B}" type="parTrans" cxnId="{BA59132A-AEB6-428A-B68E-646DD66555C8}">
      <dgm:prSet/>
      <dgm:spPr/>
      <dgm:t>
        <a:bodyPr/>
        <a:lstStyle/>
        <a:p>
          <a:endParaRPr lang="pt-PT"/>
        </a:p>
      </dgm:t>
    </dgm:pt>
    <dgm:pt modelId="{55315AE2-D2C9-4A0B-BAAA-2E1E6D8D5AE4}">
      <dgm:prSet custT="1"/>
      <dgm:spPr/>
      <dgm:t>
        <a:bodyPr/>
        <a:lstStyle/>
        <a:p>
          <a:pPr rtl="0"/>
          <a:r>
            <a:rPr lang="pt-PT" sz="2000" b="1" dirty="0" smtClean="0">
              <a:latin typeface="Calibri" pitchFamily="34" charset="0"/>
              <a:cs typeface="Calibri" pitchFamily="34" charset="0"/>
            </a:rPr>
            <a:t>Vinho e Vinha</a:t>
          </a:r>
          <a:endParaRPr lang="pt-PT" sz="2000" dirty="0" smtClean="0">
            <a:latin typeface="Calibri" pitchFamily="34" charset="0"/>
            <a:cs typeface="Calibri" pitchFamily="34" charset="0"/>
          </a:endParaRPr>
        </a:p>
      </dgm:t>
    </dgm:pt>
    <dgm:pt modelId="{E81D99BE-3419-428E-B44A-58333E909A54}" type="sibTrans" cxnId="{24C075B5-0354-4639-8703-0C887B253E11}">
      <dgm:prSet/>
      <dgm:spPr/>
      <dgm:t>
        <a:bodyPr/>
        <a:lstStyle/>
        <a:p>
          <a:endParaRPr lang="pt-PT"/>
        </a:p>
      </dgm:t>
    </dgm:pt>
    <dgm:pt modelId="{7A04F848-32F8-4650-AF6D-C8340EC72475}" type="parTrans" cxnId="{24C075B5-0354-4639-8703-0C887B253E11}">
      <dgm:prSet/>
      <dgm:spPr/>
      <dgm:t>
        <a:bodyPr/>
        <a:lstStyle/>
        <a:p>
          <a:endParaRPr lang="pt-PT"/>
        </a:p>
      </dgm:t>
    </dgm:pt>
    <dgm:pt modelId="{CE144A7E-882F-4C2C-8DBF-4F16823BB5F6}">
      <dgm:prSet custT="1"/>
      <dgm:spPr/>
      <dgm:t>
        <a:bodyPr/>
        <a:lstStyle/>
        <a:p>
          <a:r>
            <a:rPr lang="pt-PT" sz="2000" b="1" dirty="0" smtClean="0">
              <a:latin typeface="Calibri" pitchFamily="34" charset="0"/>
              <a:cs typeface="Calibri" pitchFamily="34" charset="0"/>
            </a:rPr>
            <a:t>Leite e Lacticínios</a:t>
          </a:r>
          <a:endParaRPr lang="pt-PT" sz="2000" dirty="0" smtClean="0">
            <a:latin typeface="Calibri" pitchFamily="34" charset="0"/>
            <a:cs typeface="Calibri" pitchFamily="34" charset="0"/>
          </a:endParaRPr>
        </a:p>
      </dgm:t>
    </dgm:pt>
    <dgm:pt modelId="{2320512B-D154-4AF0-B048-F9D711E81186}" type="sibTrans" cxnId="{2EB14A56-F524-43FE-9E8E-0827B01F81A8}">
      <dgm:prSet/>
      <dgm:spPr/>
      <dgm:t>
        <a:bodyPr/>
        <a:lstStyle/>
        <a:p>
          <a:endParaRPr lang="pt-PT"/>
        </a:p>
      </dgm:t>
    </dgm:pt>
    <dgm:pt modelId="{4FCB691E-C578-420D-B03F-180FD537FFA4}" type="parTrans" cxnId="{2EB14A56-F524-43FE-9E8E-0827B01F81A8}">
      <dgm:prSet/>
      <dgm:spPr/>
      <dgm:t>
        <a:bodyPr/>
        <a:lstStyle/>
        <a:p>
          <a:endParaRPr lang="pt-PT"/>
        </a:p>
      </dgm:t>
    </dgm:pt>
    <dgm:pt modelId="{4D9C73FC-2C7A-4D53-9B4C-35CB6A9F5DED}" type="pres">
      <dgm:prSet presAssocID="{FF9E6CD3-8B11-4633-9262-A7904C3FB0E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C744AF5C-9E2A-4327-8A5C-51570ABA069C}" type="pres">
      <dgm:prSet presAssocID="{CE144A7E-882F-4C2C-8DBF-4F16823BB5F6}" presName="comp" presStyleCnt="0"/>
      <dgm:spPr/>
      <dgm:t>
        <a:bodyPr/>
        <a:lstStyle/>
        <a:p>
          <a:endParaRPr lang="pt-PT"/>
        </a:p>
      </dgm:t>
    </dgm:pt>
    <dgm:pt modelId="{2AC2FCC5-6C60-4BFB-991D-D9C57DC58C9D}" type="pres">
      <dgm:prSet presAssocID="{CE144A7E-882F-4C2C-8DBF-4F16823BB5F6}" presName="box" presStyleLbl="node1" presStyleIdx="0" presStyleCnt="4"/>
      <dgm:spPr/>
      <dgm:t>
        <a:bodyPr/>
        <a:lstStyle/>
        <a:p>
          <a:endParaRPr lang="pt-PT"/>
        </a:p>
      </dgm:t>
    </dgm:pt>
    <dgm:pt modelId="{7ED80249-F852-486F-A1BF-C0EEB5BD3CD2}" type="pres">
      <dgm:prSet presAssocID="{CE144A7E-882F-4C2C-8DBF-4F16823BB5F6}" presName="img" presStyleLbl="fgImgPlace1" presStyleIdx="0" presStyleCnt="4"/>
      <dgm:spPr>
        <a:prstGeom prst="flowChartAlternateProcess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E49CBDA7-00BE-4FCF-A1E1-2FDBB67B48FD}" type="pres">
      <dgm:prSet presAssocID="{CE144A7E-882F-4C2C-8DBF-4F16823BB5F6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740F727-9350-45AB-A528-BC9FD8DC3982}" type="pres">
      <dgm:prSet presAssocID="{2320512B-D154-4AF0-B048-F9D711E81186}" presName="spacer" presStyleCnt="0"/>
      <dgm:spPr/>
      <dgm:t>
        <a:bodyPr/>
        <a:lstStyle/>
        <a:p>
          <a:endParaRPr lang="pt-PT"/>
        </a:p>
      </dgm:t>
    </dgm:pt>
    <dgm:pt modelId="{29418F2B-BA2C-408C-88FE-648C48CF2E3B}" type="pres">
      <dgm:prSet presAssocID="{55315AE2-D2C9-4A0B-BAAA-2E1E6D8D5AE4}" presName="comp" presStyleCnt="0"/>
      <dgm:spPr/>
      <dgm:t>
        <a:bodyPr/>
        <a:lstStyle/>
        <a:p>
          <a:endParaRPr lang="pt-PT"/>
        </a:p>
      </dgm:t>
    </dgm:pt>
    <dgm:pt modelId="{58FA2596-C4E8-468E-B028-CF5F98212941}" type="pres">
      <dgm:prSet presAssocID="{55315AE2-D2C9-4A0B-BAAA-2E1E6D8D5AE4}" presName="box" presStyleLbl="node1" presStyleIdx="1" presStyleCnt="4" custLinFactNeighborY="1877"/>
      <dgm:spPr/>
      <dgm:t>
        <a:bodyPr/>
        <a:lstStyle/>
        <a:p>
          <a:endParaRPr lang="pt-PT"/>
        </a:p>
      </dgm:t>
    </dgm:pt>
    <dgm:pt modelId="{9418EFD9-DAAE-4000-AED0-814B9521BE12}" type="pres">
      <dgm:prSet presAssocID="{55315AE2-D2C9-4A0B-BAAA-2E1E6D8D5AE4}" presName="img" presStyleLbl="fgImgPlace1" presStyleIdx="1" presStyleCnt="4"/>
      <dgm:spPr>
        <a:prstGeom prst="flowChartAlternateProcess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5F03EF55-61C4-404A-B374-D012F4DC852A}" type="pres">
      <dgm:prSet presAssocID="{55315AE2-D2C9-4A0B-BAAA-2E1E6D8D5AE4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9C26F5D-6932-44C9-A96C-243AB230E992}" type="pres">
      <dgm:prSet presAssocID="{E81D99BE-3419-428E-B44A-58333E909A54}" presName="spacer" presStyleCnt="0"/>
      <dgm:spPr/>
      <dgm:t>
        <a:bodyPr/>
        <a:lstStyle/>
        <a:p>
          <a:endParaRPr lang="pt-PT"/>
        </a:p>
      </dgm:t>
    </dgm:pt>
    <dgm:pt modelId="{2D605D59-7923-4647-A72B-0E4D95B54F98}" type="pres">
      <dgm:prSet presAssocID="{C9DAA4F0-2235-41F3-91B9-AB1641E2582E}" presName="comp" presStyleCnt="0"/>
      <dgm:spPr/>
      <dgm:t>
        <a:bodyPr/>
        <a:lstStyle/>
        <a:p>
          <a:endParaRPr lang="pt-PT"/>
        </a:p>
      </dgm:t>
    </dgm:pt>
    <dgm:pt modelId="{F638565E-5545-48BF-BA0C-F956FD350DEF}" type="pres">
      <dgm:prSet presAssocID="{C9DAA4F0-2235-41F3-91B9-AB1641E2582E}" presName="box" presStyleLbl="node1" presStyleIdx="2" presStyleCnt="4"/>
      <dgm:spPr/>
      <dgm:t>
        <a:bodyPr/>
        <a:lstStyle/>
        <a:p>
          <a:endParaRPr lang="pt-PT"/>
        </a:p>
      </dgm:t>
    </dgm:pt>
    <dgm:pt modelId="{F2714E37-C188-48B7-A142-DF7DCF04E226}" type="pres">
      <dgm:prSet presAssocID="{C9DAA4F0-2235-41F3-91B9-AB1641E2582E}" presName="img" presStyleLbl="fgImgPlace1" presStyleIdx="2" presStyleCnt="4"/>
      <dgm:spPr>
        <a:prstGeom prst="flowChartAlternateProcess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E9B2BB69-CBF7-45D9-AEFE-E9E5A82A7B94}" type="pres">
      <dgm:prSet presAssocID="{C9DAA4F0-2235-41F3-91B9-AB1641E2582E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889BD974-E946-4FBD-989D-5CCF4F89017E}" type="pres">
      <dgm:prSet presAssocID="{B4411208-9650-495E-A266-A71C4EF62667}" presName="spacer" presStyleCnt="0"/>
      <dgm:spPr/>
      <dgm:t>
        <a:bodyPr/>
        <a:lstStyle/>
        <a:p>
          <a:endParaRPr lang="pt-PT"/>
        </a:p>
      </dgm:t>
    </dgm:pt>
    <dgm:pt modelId="{6F9D92F1-6C42-4A29-8FAE-7DAFB29BD6F4}" type="pres">
      <dgm:prSet presAssocID="{A6D81DC5-7BED-4F50-80F5-77881647C91F}" presName="comp" presStyleCnt="0"/>
      <dgm:spPr/>
      <dgm:t>
        <a:bodyPr/>
        <a:lstStyle/>
        <a:p>
          <a:endParaRPr lang="pt-PT"/>
        </a:p>
      </dgm:t>
    </dgm:pt>
    <dgm:pt modelId="{C9874992-12FF-45CE-BAA6-D173A2A79773}" type="pres">
      <dgm:prSet presAssocID="{A6D81DC5-7BED-4F50-80F5-77881647C91F}" presName="box" presStyleLbl="node1" presStyleIdx="3" presStyleCnt="4"/>
      <dgm:spPr/>
      <dgm:t>
        <a:bodyPr/>
        <a:lstStyle/>
        <a:p>
          <a:endParaRPr lang="pt-PT"/>
        </a:p>
      </dgm:t>
    </dgm:pt>
    <dgm:pt modelId="{9CD6A5F2-34B8-4262-ACF7-15DD855E3F62}" type="pres">
      <dgm:prSet presAssocID="{A6D81DC5-7BED-4F50-80F5-77881647C91F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07A2441D-A622-42AF-8B37-1BC32A019585}" type="pres">
      <dgm:prSet presAssocID="{A6D81DC5-7BED-4F50-80F5-77881647C91F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3A1718A2-258B-4DAE-A3DF-8C5C05AA9C32}" type="presOf" srcId="{A6D81DC5-7BED-4F50-80F5-77881647C91F}" destId="{C9874992-12FF-45CE-BAA6-D173A2A79773}" srcOrd="0" destOrd="0" presId="urn:microsoft.com/office/officeart/2005/8/layout/vList4#1"/>
    <dgm:cxn modelId="{CBD5351B-8BF7-48E6-9454-612ABD2BABD2}" type="presOf" srcId="{CE144A7E-882F-4C2C-8DBF-4F16823BB5F6}" destId="{2AC2FCC5-6C60-4BFB-991D-D9C57DC58C9D}" srcOrd="0" destOrd="0" presId="urn:microsoft.com/office/officeart/2005/8/layout/vList4#1"/>
    <dgm:cxn modelId="{5EA6D96A-D98F-44BF-AB26-C07429316FAD}" type="presOf" srcId="{CE144A7E-882F-4C2C-8DBF-4F16823BB5F6}" destId="{E49CBDA7-00BE-4FCF-A1E1-2FDBB67B48FD}" srcOrd="1" destOrd="0" presId="urn:microsoft.com/office/officeart/2005/8/layout/vList4#1"/>
    <dgm:cxn modelId="{657BB937-BA14-49F0-9955-D456BFEB2ED8}" srcId="{FF9E6CD3-8B11-4633-9262-A7904C3FB0EA}" destId="{A6D81DC5-7BED-4F50-80F5-77881647C91F}" srcOrd="3" destOrd="0" parTransId="{0D407204-030E-48A7-BE9E-E86244E8408C}" sibTransId="{136C0087-06E6-4AB1-ADAA-880AA4CBD3DB}"/>
    <dgm:cxn modelId="{6535204C-0F11-4039-AE06-4E2F09D75520}" type="presOf" srcId="{55315AE2-D2C9-4A0B-BAAA-2E1E6D8D5AE4}" destId="{5F03EF55-61C4-404A-B374-D012F4DC852A}" srcOrd="1" destOrd="0" presId="urn:microsoft.com/office/officeart/2005/8/layout/vList4#1"/>
    <dgm:cxn modelId="{2EB14A56-F524-43FE-9E8E-0827B01F81A8}" srcId="{FF9E6CD3-8B11-4633-9262-A7904C3FB0EA}" destId="{CE144A7E-882F-4C2C-8DBF-4F16823BB5F6}" srcOrd="0" destOrd="0" parTransId="{4FCB691E-C578-420D-B03F-180FD537FFA4}" sibTransId="{2320512B-D154-4AF0-B048-F9D711E81186}"/>
    <dgm:cxn modelId="{22BF98B1-D371-4972-9210-1470ED75A41F}" type="presOf" srcId="{FF9E6CD3-8B11-4633-9262-A7904C3FB0EA}" destId="{4D9C73FC-2C7A-4D53-9B4C-35CB6A9F5DED}" srcOrd="0" destOrd="0" presId="urn:microsoft.com/office/officeart/2005/8/layout/vList4#1"/>
    <dgm:cxn modelId="{20441B40-453D-488C-9ACE-440ADB5E39ED}" type="presOf" srcId="{55315AE2-D2C9-4A0B-BAAA-2E1E6D8D5AE4}" destId="{58FA2596-C4E8-468E-B028-CF5F98212941}" srcOrd="0" destOrd="0" presId="urn:microsoft.com/office/officeart/2005/8/layout/vList4#1"/>
    <dgm:cxn modelId="{7012A211-05CA-4AB2-A338-EA37F7EE9115}" type="presOf" srcId="{C9DAA4F0-2235-41F3-91B9-AB1641E2582E}" destId="{F638565E-5545-48BF-BA0C-F956FD350DEF}" srcOrd="0" destOrd="0" presId="urn:microsoft.com/office/officeart/2005/8/layout/vList4#1"/>
    <dgm:cxn modelId="{F680BA34-5490-4F1B-83AE-A7BCD5EDCB9C}" type="presOf" srcId="{C9DAA4F0-2235-41F3-91B9-AB1641E2582E}" destId="{E9B2BB69-CBF7-45D9-AEFE-E9E5A82A7B94}" srcOrd="1" destOrd="0" presId="urn:microsoft.com/office/officeart/2005/8/layout/vList4#1"/>
    <dgm:cxn modelId="{BA59132A-AEB6-428A-B68E-646DD66555C8}" srcId="{FF9E6CD3-8B11-4633-9262-A7904C3FB0EA}" destId="{C9DAA4F0-2235-41F3-91B9-AB1641E2582E}" srcOrd="2" destOrd="0" parTransId="{8C84964F-E12A-4F54-A778-F3EC6A21212B}" sibTransId="{B4411208-9650-495E-A266-A71C4EF62667}"/>
    <dgm:cxn modelId="{D575388B-A083-490C-9F38-CA4C34138C45}" type="presOf" srcId="{A6D81DC5-7BED-4F50-80F5-77881647C91F}" destId="{07A2441D-A622-42AF-8B37-1BC32A019585}" srcOrd="1" destOrd="0" presId="urn:microsoft.com/office/officeart/2005/8/layout/vList4#1"/>
    <dgm:cxn modelId="{24C075B5-0354-4639-8703-0C887B253E11}" srcId="{FF9E6CD3-8B11-4633-9262-A7904C3FB0EA}" destId="{55315AE2-D2C9-4A0B-BAAA-2E1E6D8D5AE4}" srcOrd="1" destOrd="0" parTransId="{7A04F848-32F8-4650-AF6D-C8340EC72475}" sibTransId="{E81D99BE-3419-428E-B44A-58333E909A54}"/>
    <dgm:cxn modelId="{7671903A-4824-4849-9165-F50AF72E6E52}" type="presParOf" srcId="{4D9C73FC-2C7A-4D53-9B4C-35CB6A9F5DED}" destId="{C744AF5C-9E2A-4327-8A5C-51570ABA069C}" srcOrd="0" destOrd="0" presId="urn:microsoft.com/office/officeart/2005/8/layout/vList4#1"/>
    <dgm:cxn modelId="{DD232116-9B1A-4625-A044-71414D4D7D75}" type="presParOf" srcId="{C744AF5C-9E2A-4327-8A5C-51570ABA069C}" destId="{2AC2FCC5-6C60-4BFB-991D-D9C57DC58C9D}" srcOrd="0" destOrd="0" presId="urn:microsoft.com/office/officeart/2005/8/layout/vList4#1"/>
    <dgm:cxn modelId="{102CEF32-BB7F-46FC-BA47-E7C5696730F4}" type="presParOf" srcId="{C744AF5C-9E2A-4327-8A5C-51570ABA069C}" destId="{7ED80249-F852-486F-A1BF-C0EEB5BD3CD2}" srcOrd="1" destOrd="0" presId="urn:microsoft.com/office/officeart/2005/8/layout/vList4#1"/>
    <dgm:cxn modelId="{1AE04730-E9D5-45B6-8ECA-CBC8FCD5D000}" type="presParOf" srcId="{C744AF5C-9E2A-4327-8A5C-51570ABA069C}" destId="{E49CBDA7-00BE-4FCF-A1E1-2FDBB67B48FD}" srcOrd="2" destOrd="0" presId="urn:microsoft.com/office/officeart/2005/8/layout/vList4#1"/>
    <dgm:cxn modelId="{893E3AA4-75ED-47BD-83C1-B7E814F113E3}" type="presParOf" srcId="{4D9C73FC-2C7A-4D53-9B4C-35CB6A9F5DED}" destId="{B740F727-9350-45AB-A528-BC9FD8DC3982}" srcOrd="1" destOrd="0" presId="urn:microsoft.com/office/officeart/2005/8/layout/vList4#1"/>
    <dgm:cxn modelId="{622CE056-B4D4-4ACC-91B3-4FEA90359078}" type="presParOf" srcId="{4D9C73FC-2C7A-4D53-9B4C-35CB6A9F5DED}" destId="{29418F2B-BA2C-408C-88FE-648C48CF2E3B}" srcOrd="2" destOrd="0" presId="urn:microsoft.com/office/officeart/2005/8/layout/vList4#1"/>
    <dgm:cxn modelId="{1F8FAD51-CD7A-4227-8F90-7DADD3D9AE08}" type="presParOf" srcId="{29418F2B-BA2C-408C-88FE-648C48CF2E3B}" destId="{58FA2596-C4E8-468E-B028-CF5F98212941}" srcOrd="0" destOrd="0" presId="urn:microsoft.com/office/officeart/2005/8/layout/vList4#1"/>
    <dgm:cxn modelId="{05EB7C2A-7853-434E-8766-B18EBFA51332}" type="presParOf" srcId="{29418F2B-BA2C-408C-88FE-648C48CF2E3B}" destId="{9418EFD9-DAAE-4000-AED0-814B9521BE12}" srcOrd="1" destOrd="0" presId="urn:microsoft.com/office/officeart/2005/8/layout/vList4#1"/>
    <dgm:cxn modelId="{F4FECF71-BED7-4E68-9E8D-AAEF5BAF81AA}" type="presParOf" srcId="{29418F2B-BA2C-408C-88FE-648C48CF2E3B}" destId="{5F03EF55-61C4-404A-B374-D012F4DC852A}" srcOrd="2" destOrd="0" presId="urn:microsoft.com/office/officeart/2005/8/layout/vList4#1"/>
    <dgm:cxn modelId="{3642AF9A-143C-4230-9C04-34D020E4292A}" type="presParOf" srcId="{4D9C73FC-2C7A-4D53-9B4C-35CB6A9F5DED}" destId="{59C26F5D-6932-44C9-A96C-243AB230E992}" srcOrd="3" destOrd="0" presId="urn:microsoft.com/office/officeart/2005/8/layout/vList4#1"/>
    <dgm:cxn modelId="{6BB8F117-DDFC-4391-A1BD-87709501B8E0}" type="presParOf" srcId="{4D9C73FC-2C7A-4D53-9B4C-35CB6A9F5DED}" destId="{2D605D59-7923-4647-A72B-0E4D95B54F98}" srcOrd="4" destOrd="0" presId="urn:microsoft.com/office/officeart/2005/8/layout/vList4#1"/>
    <dgm:cxn modelId="{977F8F48-E468-4594-817A-0E7DC9004FDA}" type="presParOf" srcId="{2D605D59-7923-4647-A72B-0E4D95B54F98}" destId="{F638565E-5545-48BF-BA0C-F956FD350DEF}" srcOrd="0" destOrd="0" presId="urn:microsoft.com/office/officeart/2005/8/layout/vList4#1"/>
    <dgm:cxn modelId="{1FCC8946-9E2C-4415-AC38-3E45233C0000}" type="presParOf" srcId="{2D605D59-7923-4647-A72B-0E4D95B54F98}" destId="{F2714E37-C188-48B7-A142-DF7DCF04E226}" srcOrd="1" destOrd="0" presId="urn:microsoft.com/office/officeart/2005/8/layout/vList4#1"/>
    <dgm:cxn modelId="{A6251425-D747-4925-B0FB-C31C05EBDAA1}" type="presParOf" srcId="{2D605D59-7923-4647-A72B-0E4D95B54F98}" destId="{E9B2BB69-CBF7-45D9-AEFE-E9E5A82A7B94}" srcOrd="2" destOrd="0" presId="urn:microsoft.com/office/officeart/2005/8/layout/vList4#1"/>
    <dgm:cxn modelId="{52E5504E-DDF3-4035-9CB4-130F7B41E7A0}" type="presParOf" srcId="{4D9C73FC-2C7A-4D53-9B4C-35CB6A9F5DED}" destId="{889BD974-E946-4FBD-989D-5CCF4F89017E}" srcOrd="5" destOrd="0" presId="urn:microsoft.com/office/officeart/2005/8/layout/vList4#1"/>
    <dgm:cxn modelId="{8E8F0B80-CF38-4C91-AB3E-915F8F23A05F}" type="presParOf" srcId="{4D9C73FC-2C7A-4D53-9B4C-35CB6A9F5DED}" destId="{6F9D92F1-6C42-4A29-8FAE-7DAFB29BD6F4}" srcOrd="6" destOrd="0" presId="urn:microsoft.com/office/officeart/2005/8/layout/vList4#1"/>
    <dgm:cxn modelId="{8FAB8E0D-75D4-4CD2-9941-49031CBFC57A}" type="presParOf" srcId="{6F9D92F1-6C42-4A29-8FAE-7DAFB29BD6F4}" destId="{C9874992-12FF-45CE-BAA6-D173A2A79773}" srcOrd="0" destOrd="0" presId="urn:microsoft.com/office/officeart/2005/8/layout/vList4#1"/>
    <dgm:cxn modelId="{8AA3E9D7-3FCD-41D6-BBF5-272D4235EFF4}" type="presParOf" srcId="{6F9D92F1-6C42-4A29-8FAE-7DAFB29BD6F4}" destId="{9CD6A5F2-34B8-4262-ACF7-15DD855E3F62}" srcOrd="1" destOrd="0" presId="urn:microsoft.com/office/officeart/2005/8/layout/vList4#1"/>
    <dgm:cxn modelId="{F10E7145-29D6-4185-93F5-93FD1BD756F3}" type="presParOf" srcId="{6F9D92F1-6C42-4A29-8FAE-7DAFB29BD6F4}" destId="{07A2441D-A622-42AF-8B37-1BC32A019585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9E6CD3-8B11-4633-9262-A7904C3FB0EA}" type="doc">
      <dgm:prSet loTypeId="urn:microsoft.com/office/officeart/2005/8/layout/vList4#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pt-PT"/>
        </a:p>
      </dgm:t>
    </dgm:pt>
    <dgm:pt modelId="{6A0C73A3-C66A-489D-9D14-E0589332250F}">
      <dgm:prSet custT="1"/>
      <dgm:spPr/>
      <dgm:t>
        <a:bodyPr/>
        <a:lstStyle/>
        <a:p>
          <a:pPr rtl="0"/>
          <a:r>
            <a:rPr lang="pt-PT" sz="2000" b="1" dirty="0" smtClean="0">
              <a:latin typeface="Calibri" pitchFamily="34" charset="0"/>
              <a:cs typeface="Calibri" pitchFamily="34" charset="0"/>
            </a:rPr>
            <a:t>Cereais</a:t>
          </a:r>
          <a:endParaRPr lang="pt-PT" sz="2000" dirty="0" smtClean="0">
            <a:latin typeface="Calibri" pitchFamily="34" charset="0"/>
            <a:cs typeface="Calibri" pitchFamily="34" charset="0"/>
          </a:endParaRPr>
        </a:p>
      </dgm:t>
    </dgm:pt>
    <dgm:pt modelId="{097E5D0F-BA07-40F1-9295-DC6D1AB30BB7}" type="parTrans" cxnId="{1B01AAAB-DCC1-4417-B440-CE5BF80B1778}">
      <dgm:prSet/>
      <dgm:spPr/>
      <dgm:t>
        <a:bodyPr/>
        <a:lstStyle/>
        <a:p>
          <a:endParaRPr lang="pt-PT"/>
        </a:p>
      </dgm:t>
    </dgm:pt>
    <dgm:pt modelId="{EF232584-B001-4463-A1C9-33869B5FF473}" type="sibTrans" cxnId="{1B01AAAB-DCC1-4417-B440-CE5BF80B1778}">
      <dgm:prSet/>
      <dgm:spPr/>
      <dgm:t>
        <a:bodyPr/>
        <a:lstStyle/>
        <a:p>
          <a:endParaRPr lang="pt-PT"/>
        </a:p>
      </dgm:t>
    </dgm:pt>
    <dgm:pt modelId="{CE823AD2-E7F3-46CD-9528-589A0FAA5D71}">
      <dgm:prSet custT="1"/>
      <dgm:spPr/>
      <dgm:t>
        <a:bodyPr/>
        <a:lstStyle/>
        <a:p>
          <a:pPr rtl="0"/>
          <a:r>
            <a:rPr lang="pt-PT" sz="2000" b="1" dirty="0" smtClean="0">
              <a:latin typeface="Calibri" pitchFamily="34" charset="0"/>
              <a:cs typeface="Calibri" pitchFamily="34" charset="0"/>
            </a:rPr>
            <a:t>Carne</a:t>
          </a:r>
          <a:endParaRPr lang="pt-PT" sz="2000" dirty="0" smtClean="0">
            <a:latin typeface="Calibri" pitchFamily="34" charset="0"/>
            <a:cs typeface="Calibri" pitchFamily="34" charset="0"/>
          </a:endParaRPr>
        </a:p>
      </dgm:t>
    </dgm:pt>
    <dgm:pt modelId="{1769E912-E495-4C07-AFC0-8D87D0D974B7}" type="parTrans" cxnId="{16255F6D-802C-451A-8FEC-FE46A9ED488B}">
      <dgm:prSet/>
      <dgm:spPr/>
      <dgm:t>
        <a:bodyPr/>
        <a:lstStyle/>
        <a:p>
          <a:endParaRPr lang="pt-PT"/>
        </a:p>
      </dgm:t>
    </dgm:pt>
    <dgm:pt modelId="{B05D3C92-61CE-4E81-9D2C-1B69673909B9}" type="sibTrans" cxnId="{16255F6D-802C-451A-8FEC-FE46A9ED488B}">
      <dgm:prSet/>
      <dgm:spPr/>
      <dgm:t>
        <a:bodyPr/>
        <a:lstStyle/>
        <a:p>
          <a:endParaRPr lang="pt-PT"/>
        </a:p>
      </dgm:t>
    </dgm:pt>
    <dgm:pt modelId="{D846EED6-FCB3-4007-80A4-4AF4AD8936E6}">
      <dgm:prSet custT="1"/>
      <dgm:spPr/>
      <dgm:t>
        <a:bodyPr/>
        <a:lstStyle/>
        <a:p>
          <a:pPr algn="l" rtl="0"/>
          <a:r>
            <a:rPr lang="pt-PT" sz="2000" b="1" dirty="0" smtClean="0">
              <a:latin typeface="Calibri" pitchFamily="34" charset="0"/>
              <a:cs typeface="Calibri" pitchFamily="34" charset="0"/>
            </a:rPr>
            <a:t>Hortofrutícola</a:t>
          </a:r>
          <a:endParaRPr lang="pt-PT" sz="2000" dirty="0" smtClean="0">
            <a:latin typeface="Calibri" pitchFamily="34" charset="0"/>
            <a:cs typeface="Calibri" pitchFamily="34" charset="0"/>
          </a:endParaRPr>
        </a:p>
      </dgm:t>
    </dgm:pt>
    <dgm:pt modelId="{691C2104-E787-4FE5-9603-4DE1D2866E38}" type="parTrans" cxnId="{ED1BDA53-0037-4743-BBC3-FC3F74DCE318}">
      <dgm:prSet/>
      <dgm:spPr/>
      <dgm:t>
        <a:bodyPr/>
        <a:lstStyle/>
        <a:p>
          <a:endParaRPr lang="pt-PT"/>
        </a:p>
      </dgm:t>
    </dgm:pt>
    <dgm:pt modelId="{D5633E55-B93C-4FAF-A3E6-11CFDD414FFB}" type="sibTrans" cxnId="{ED1BDA53-0037-4743-BBC3-FC3F74DCE318}">
      <dgm:prSet/>
      <dgm:spPr/>
      <dgm:t>
        <a:bodyPr/>
        <a:lstStyle/>
        <a:p>
          <a:endParaRPr lang="pt-PT"/>
        </a:p>
      </dgm:t>
    </dgm:pt>
    <dgm:pt modelId="{FAFB2E1B-C3E4-48C1-AFA1-B917A98E4AD0}">
      <dgm:prSet custT="1"/>
      <dgm:spPr/>
      <dgm:t>
        <a:bodyPr/>
        <a:lstStyle/>
        <a:p>
          <a:pPr algn="l" rtl="0"/>
          <a:r>
            <a:rPr lang="pt-PT" sz="2000" b="1" dirty="0" smtClean="0">
              <a:latin typeface="Calibri" pitchFamily="34" charset="0"/>
              <a:cs typeface="Calibri" pitchFamily="34" charset="0"/>
            </a:rPr>
            <a:t>Mel</a:t>
          </a:r>
        </a:p>
      </dgm:t>
    </dgm:pt>
    <dgm:pt modelId="{82EC9078-C83A-4EC5-BBB0-464F542B8889}" type="parTrans" cxnId="{CF3B1F49-CE94-46D7-9977-4829250857EE}">
      <dgm:prSet/>
      <dgm:spPr/>
      <dgm:t>
        <a:bodyPr/>
        <a:lstStyle/>
        <a:p>
          <a:endParaRPr lang="pt-PT"/>
        </a:p>
      </dgm:t>
    </dgm:pt>
    <dgm:pt modelId="{B51F62AE-5C49-4CEC-B38D-2AD10432CCBB}" type="sibTrans" cxnId="{CF3B1F49-CE94-46D7-9977-4829250857EE}">
      <dgm:prSet/>
      <dgm:spPr/>
      <dgm:t>
        <a:bodyPr/>
        <a:lstStyle/>
        <a:p>
          <a:endParaRPr lang="pt-PT"/>
        </a:p>
      </dgm:t>
    </dgm:pt>
    <dgm:pt modelId="{4D9C73FC-2C7A-4D53-9B4C-35CB6A9F5DED}" type="pres">
      <dgm:prSet presAssocID="{FF9E6CD3-8B11-4633-9262-A7904C3FB0E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A9F028D7-60D7-41A0-8606-628AC8A9BA76}" type="pres">
      <dgm:prSet presAssocID="{6A0C73A3-C66A-489D-9D14-E0589332250F}" presName="comp" presStyleCnt="0"/>
      <dgm:spPr/>
      <dgm:t>
        <a:bodyPr/>
        <a:lstStyle/>
        <a:p>
          <a:endParaRPr lang="pt-PT"/>
        </a:p>
      </dgm:t>
    </dgm:pt>
    <dgm:pt modelId="{B24CB220-7B6F-421C-BC49-A68C8B9E23A8}" type="pres">
      <dgm:prSet presAssocID="{6A0C73A3-C66A-489D-9D14-E0589332250F}" presName="box" presStyleLbl="node1" presStyleIdx="0" presStyleCnt="4"/>
      <dgm:spPr/>
      <dgm:t>
        <a:bodyPr/>
        <a:lstStyle/>
        <a:p>
          <a:endParaRPr lang="pt-PT"/>
        </a:p>
      </dgm:t>
    </dgm:pt>
    <dgm:pt modelId="{D8C0DD7A-862F-473A-A9B7-5712F7ECDFCE}" type="pres">
      <dgm:prSet presAssocID="{6A0C73A3-C66A-489D-9D14-E0589332250F}" presName="img" presStyleLbl="fgImgPlace1" presStyleIdx="0" presStyleCnt="4" custScaleX="100171" custScaleY="10157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4C48894C-1387-4916-B771-CE3739A8B8FB}" type="pres">
      <dgm:prSet presAssocID="{6A0C73A3-C66A-489D-9D14-E0589332250F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71CE0096-A114-4E06-B5C5-834A810672F6}" type="pres">
      <dgm:prSet presAssocID="{EF232584-B001-4463-A1C9-33869B5FF473}" presName="spacer" presStyleCnt="0"/>
      <dgm:spPr/>
      <dgm:t>
        <a:bodyPr/>
        <a:lstStyle/>
        <a:p>
          <a:endParaRPr lang="pt-PT"/>
        </a:p>
      </dgm:t>
    </dgm:pt>
    <dgm:pt modelId="{D83021A0-9D50-47AD-BB3B-D51186EF65C5}" type="pres">
      <dgm:prSet presAssocID="{CE823AD2-E7F3-46CD-9528-589A0FAA5D71}" presName="comp" presStyleCnt="0"/>
      <dgm:spPr/>
      <dgm:t>
        <a:bodyPr/>
        <a:lstStyle/>
        <a:p>
          <a:endParaRPr lang="pt-PT"/>
        </a:p>
      </dgm:t>
    </dgm:pt>
    <dgm:pt modelId="{499E0B39-2D1F-4BC4-8874-4D2AA5CAE20F}" type="pres">
      <dgm:prSet presAssocID="{CE823AD2-E7F3-46CD-9528-589A0FAA5D71}" presName="box" presStyleLbl="node1" presStyleIdx="1" presStyleCnt="4"/>
      <dgm:spPr/>
      <dgm:t>
        <a:bodyPr/>
        <a:lstStyle/>
        <a:p>
          <a:endParaRPr lang="pt-PT"/>
        </a:p>
      </dgm:t>
    </dgm:pt>
    <dgm:pt modelId="{46E05D95-2DB4-4C14-86FB-6F7668A5C082}" type="pres">
      <dgm:prSet presAssocID="{CE823AD2-E7F3-46CD-9528-589A0FAA5D71}" presName="img" presStyleLbl="fgImgPlace1" presStyleIdx="1" presStyleCnt="4" custScaleX="100171" custScaleY="10157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9107517D-34FB-4CF4-8D8E-2196462ECEAF}" type="pres">
      <dgm:prSet presAssocID="{CE823AD2-E7F3-46CD-9528-589A0FAA5D71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E44EE29D-0D49-4581-AAB0-D608EA4487A7}" type="pres">
      <dgm:prSet presAssocID="{B05D3C92-61CE-4E81-9D2C-1B69673909B9}" presName="spacer" presStyleCnt="0"/>
      <dgm:spPr/>
      <dgm:t>
        <a:bodyPr/>
        <a:lstStyle/>
        <a:p>
          <a:endParaRPr lang="pt-PT"/>
        </a:p>
      </dgm:t>
    </dgm:pt>
    <dgm:pt modelId="{8780E7DC-7554-4CF9-BADB-0E42BEB8FBA3}" type="pres">
      <dgm:prSet presAssocID="{D846EED6-FCB3-4007-80A4-4AF4AD8936E6}" presName="comp" presStyleCnt="0"/>
      <dgm:spPr/>
      <dgm:t>
        <a:bodyPr/>
        <a:lstStyle/>
        <a:p>
          <a:endParaRPr lang="pt-PT"/>
        </a:p>
      </dgm:t>
    </dgm:pt>
    <dgm:pt modelId="{F7617E6F-E82F-4F60-B601-3D77EDF77AF7}" type="pres">
      <dgm:prSet presAssocID="{D846EED6-FCB3-4007-80A4-4AF4AD8936E6}" presName="box" presStyleLbl="node1" presStyleIdx="2" presStyleCnt="4"/>
      <dgm:spPr/>
      <dgm:t>
        <a:bodyPr/>
        <a:lstStyle/>
        <a:p>
          <a:endParaRPr lang="pt-PT"/>
        </a:p>
      </dgm:t>
    </dgm:pt>
    <dgm:pt modelId="{C6DFBAD7-E29B-4005-B273-08F093C80C47}" type="pres">
      <dgm:prSet presAssocID="{D846EED6-FCB3-4007-80A4-4AF4AD8936E6}" presName="img" presStyleLbl="fgImgPlace1" presStyleIdx="2" presStyleCnt="4" custScaleX="100171" custScaleY="10157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4A26B5FC-FB47-4B42-8DA2-D6A7CEF377AE}" type="pres">
      <dgm:prSet presAssocID="{D846EED6-FCB3-4007-80A4-4AF4AD8936E6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4699873B-B179-47BB-894A-3DB6B982ACA1}" type="pres">
      <dgm:prSet presAssocID="{D5633E55-B93C-4FAF-A3E6-11CFDD414FFB}" presName="spacer" presStyleCnt="0"/>
      <dgm:spPr/>
      <dgm:t>
        <a:bodyPr/>
        <a:lstStyle/>
        <a:p>
          <a:endParaRPr lang="pt-PT"/>
        </a:p>
      </dgm:t>
    </dgm:pt>
    <dgm:pt modelId="{B43F69ED-FD1A-45CF-A423-138E0400F9D1}" type="pres">
      <dgm:prSet presAssocID="{FAFB2E1B-C3E4-48C1-AFA1-B917A98E4AD0}" presName="comp" presStyleCnt="0"/>
      <dgm:spPr/>
      <dgm:t>
        <a:bodyPr/>
        <a:lstStyle/>
        <a:p>
          <a:endParaRPr lang="pt-PT"/>
        </a:p>
      </dgm:t>
    </dgm:pt>
    <dgm:pt modelId="{7A48D80D-1D68-47C7-B57B-A7E201E85E79}" type="pres">
      <dgm:prSet presAssocID="{FAFB2E1B-C3E4-48C1-AFA1-B917A98E4AD0}" presName="box" presStyleLbl="node1" presStyleIdx="3" presStyleCnt="4"/>
      <dgm:spPr/>
      <dgm:t>
        <a:bodyPr/>
        <a:lstStyle/>
        <a:p>
          <a:endParaRPr lang="pt-PT"/>
        </a:p>
      </dgm:t>
    </dgm:pt>
    <dgm:pt modelId="{CB74C840-EBB6-42B4-AEAA-35F69F109344}" type="pres">
      <dgm:prSet presAssocID="{FAFB2E1B-C3E4-48C1-AFA1-B917A98E4AD0}" presName="img" presStyleLbl="fgImgPlace1" presStyleIdx="3" presStyleCnt="4" custScaleY="101576"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2745BC3B-D932-49D2-BD27-21C4C3A6E1BC}" type="pres">
      <dgm:prSet presAssocID="{FAFB2E1B-C3E4-48C1-AFA1-B917A98E4AD0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DC7C06F4-46F9-4CF2-8EB0-DAAF83032CCA}" type="presOf" srcId="{D846EED6-FCB3-4007-80A4-4AF4AD8936E6}" destId="{F7617E6F-E82F-4F60-B601-3D77EDF77AF7}" srcOrd="0" destOrd="0" presId="urn:microsoft.com/office/officeart/2005/8/layout/vList4#2"/>
    <dgm:cxn modelId="{1B01AAAB-DCC1-4417-B440-CE5BF80B1778}" srcId="{FF9E6CD3-8B11-4633-9262-A7904C3FB0EA}" destId="{6A0C73A3-C66A-489D-9D14-E0589332250F}" srcOrd="0" destOrd="0" parTransId="{097E5D0F-BA07-40F1-9295-DC6D1AB30BB7}" sibTransId="{EF232584-B001-4463-A1C9-33869B5FF473}"/>
    <dgm:cxn modelId="{ED1BDA53-0037-4743-BBC3-FC3F74DCE318}" srcId="{FF9E6CD3-8B11-4633-9262-A7904C3FB0EA}" destId="{D846EED6-FCB3-4007-80A4-4AF4AD8936E6}" srcOrd="2" destOrd="0" parTransId="{691C2104-E787-4FE5-9603-4DE1D2866E38}" sibTransId="{D5633E55-B93C-4FAF-A3E6-11CFDD414FFB}"/>
    <dgm:cxn modelId="{CF3B1F49-CE94-46D7-9977-4829250857EE}" srcId="{FF9E6CD3-8B11-4633-9262-A7904C3FB0EA}" destId="{FAFB2E1B-C3E4-48C1-AFA1-B917A98E4AD0}" srcOrd="3" destOrd="0" parTransId="{82EC9078-C83A-4EC5-BBB0-464F542B8889}" sibTransId="{B51F62AE-5C49-4CEC-B38D-2AD10432CCBB}"/>
    <dgm:cxn modelId="{3560168C-085D-4F90-AB69-15E53BC5E110}" type="presOf" srcId="{FF9E6CD3-8B11-4633-9262-A7904C3FB0EA}" destId="{4D9C73FC-2C7A-4D53-9B4C-35CB6A9F5DED}" srcOrd="0" destOrd="0" presId="urn:microsoft.com/office/officeart/2005/8/layout/vList4#2"/>
    <dgm:cxn modelId="{5B213DAE-50AC-4E1A-B6C6-8465848EF31D}" type="presOf" srcId="{CE823AD2-E7F3-46CD-9528-589A0FAA5D71}" destId="{499E0B39-2D1F-4BC4-8874-4D2AA5CAE20F}" srcOrd="0" destOrd="0" presId="urn:microsoft.com/office/officeart/2005/8/layout/vList4#2"/>
    <dgm:cxn modelId="{F5664F31-641A-40AC-AC51-F626756399E4}" type="presOf" srcId="{6A0C73A3-C66A-489D-9D14-E0589332250F}" destId="{4C48894C-1387-4916-B771-CE3739A8B8FB}" srcOrd="1" destOrd="0" presId="urn:microsoft.com/office/officeart/2005/8/layout/vList4#2"/>
    <dgm:cxn modelId="{6E10F77B-BD07-409C-B8CA-D3310E95A1C4}" type="presOf" srcId="{6A0C73A3-C66A-489D-9D14-E0589332250F}" destId="{B24CB220-7B6F-421C-BC49-A68C8B9E23A8}" srcOrd="0" destOrd="0" presId="urn:microsoft.com/office/officeart/2005/8/layout/vList4#2"/>
    <dgm:cxn modelId="{16255F6D-802C-451A-8FEC-FE46A9ED488B}" srcId="{FF9E6CD3-8B11-4633-9262-A7904C3FB0EA}" destId="{CE823AD2-E7F3-46CD-9528-589A0FAA5D71}" srcOrd="1" destOrd="0" parTransId="{1769E912-E495-4C07-AFC0-8D87D0D974B7}" sibTransId="{B05D3C92-61CE-4E81-9D2C-1B69673909B9}"/>
    <dgm:cxn modelId="{4203D492-CC7D-46B2-AF81-F84CEE3503E9}" type="presOf" srcId="{FAFB2E1B-C3E4-48C1-AFA1-B917A98E4AD0}" destId="{7A48D80D-1D68-47C7-B57B-A7E201E85E79}" srcOrd="0" destOrd="0" presId="urn:microsoft.com/office/officeart/2005/8/layout/vList4#2"/>
    <dgm:cxn modelId="{5F56CA1E-88AE-4BAF-8012-F378C6F8E068}" type="presOf" srcId="{D846EED6-FCB3-4007-80A4-4AF4AD8936E6}" destId="{4A26B5FC-FB47-4B42-8DA2-D6A7CEF377AE}" srcOrd="1" destOrd="0" presId="urn:microsoft.com/office/officeart/2005/8/layout/vList4#2"/>
    <dgm:cxn modelId="{D3E05A3F-3AAB-433E-872C-62CC9AD18D3E}" type="presOf" srcId="{CE823AD2-E7F3-46CD-9528-589A0FAA5D71}" destId="{9107517D-34FB-4CF4-8D8E-2196462ECEAF}" srcOrd="1" destOrd="0" presId="urn:microsoft.com/office/officeart/2005/8/layout/vList4#2"/>
    <dgm:cxn modelId="{B6C13E4A-F51E-4A1E-8761-59398C5F10DD}" type="presOf" srcId="{FAFB2E1B-C3E4-48C1-AFA1-B917A98E4AD0}" destId="{2745BC3B-D932-49D2-BD27-21C4C3A6E1BC}" srcOrd="1" destOrd="0" presId="urn:microsoft.com/office/officeart/2005/8/layout/vList4#2"/>
    <dgm:cxn modelId="{92B4900E-FC7E-462A-8BDD-A47704AEDAFD}" type="presParOf" srcId="{4D9C73FC-2C7A-4D53-9B4C-35CB6A9F5DED}" destId="{A9F028D7-60D7-41A0-8606-628AC8A9BA76}" srcOrd="0" destOrd="0" presId="urn:microsoft.com/office/officeart/2005/8/layout/vList4#2"/>
    <dgm:cxn modelId="{F4625E2A-2538-4B48-8303-83333043A105}" type="presParOf" srcId="{A9F028D7-60D7-41A0-8606-628AC8A9BA76}" destId="{B24CB220-7B6F-421C-BC49-A68C8B9E23A8}" srcOrd="0" destOrd="0" presId="urn:microsoft.com/office/officeart/2005/8/layout/vList4#2"/>
    <dgm:cxn modelId="{E4EAC701-B8BB-401A-9844-909F9E60163B}" type="presParOf" srcId="{A9F028D7-60D7-41A0-8606-628AC8A9BA76}" destId="{D8C0DD7A-862F-473A-A9B7-5712F7ECDFCE}" srcOrd="1" destOrd="0" presId="urn:microsoft.com/office/officeart/2005/8/layout/vList4#2"/>
    <dgm:cxn modelId="{22A84BEE-C88C-40F7-913D-A99ECEE192DE}" type="presParOf" srcId="{A9F028D7-60D7-41A0-8606-628AC8A9BA76}" destId="{4C48894C-1387-4916-B771-CE3739A8B8FB}" srcOrd="2" destOrd="0" presId="urn:microsoft.com/office/officeart/2005/8/layout/vList4#2"/>
    <dgm:cxn modelId="{11402B90-353F-4C54-87CC-831DAC3FAC2F}" type="presParOf" srcId="{4D9C73FC-2C7A-4D53-9B4C-35CB6A9F5DED}" destId="{71CE0096-A114-4E06-B5C5-834A810672F6}" srcOrd="1" destOrd="0" presId="urn:microsoft.com/office/officeart/2005/8/layout/vList4#2"/>
    <dgm:cxn modelId="{4794E0B4-30E0-4CE4-AC2B-2784BF46B76C}" type="presParOf" srcId="{4D9C73FC-2C7A-4D53-9B4C-35CB6A9F5DED}" destId="{D83021A0-9D50-47AD-BB3B-D51186EF65C5}" srcOrd="2" destOrd="0" presId="urn:microsoft.com/office/officeart/2005/8/layout/vList4#2"/>
    <dgm:cxn modelId="{394C6A32-EE3F-411E-BD87-5A2E51BAAD00}" type="presParOf" srcId="{D83021A0-9D50-47AD-BB3B-D51186EF65C5}" destId="{499E0B39-2D1F-4BC4-8874-4D2AA5CAE20F}" srcOrd="0" destOrd="0" presId="urn:microsoft.com/office/officeart/2005/8/layout/vList4#2"/>
    <dgm:cxn modelId="{2A144BD3-5509-47CE-8101-98F40B87C810}" type="presParOf" srcId="{D83021A0-9D50-47AD-BB3B-D51186EF65C5}" destId="{46E05D95-2DB4-4C14-86FB-6F7668A5C082}" srcOrd="1" destOrd="0" presId="urn:microsoft.com/office/officeart/2005/8/layout/vList4#2"/>
    <dgm:cxn modelId="{E3D1EC53-D81E-42BA-B737-E5C584E93552}" type="presParOf" srcId="{D83021A0-9D50-47AD-BB3B-D51186EF65C5}" destId="{9107517D-34FB-4CF4-8D8E-2196462ECEAF}" srcOrd="2" destOrd="0" presId="urn:microsoft.com/office/officeart/2005/8/layout/vList4#2"/>
    <dgm:cxn modelId="{4004AF69-D375-4A8D-A8A0-8DB81CE04024}" type="presParOf" srcId="{4D9C73FC-2C7A-4D53-9B4C-35CB6A9F5DED}" destId="{E44EE29D-0D49-4581-AAB0-D608EA4487A7}" srcOrd="3" destOrd="0" presId="urn:microsoft.com/office/officeart/2005/8/layout/vList4#2"/>
    <dgm:cxn modelId="{EC8E6DDF-04DB-44DF-8BFC-033E0DDCB073}" type="presParOf" srcId="{4D9C73FC-2C7A-4D53-9B4C-35CB6A9F5DED}" destId="{8780E7DC-7554-4CF9-BADB-0E42BEB8FBA3}" srcOrd="4" destOrd="0" presId="urn:microsoft.com/office/officeart/2005/8/layout/vList4#2"/>
    <dgm:cxn modelId="{A3D0D743-4706-4304-8AC5-4C2B4EF0F4FB}" type="presParOf" srcId="{8780E7DC-7554-4CF9-BADB-0E42BEB8FBA3}" destId="{F7617E6F-E82F-4F60-B601-3D77EDF77AF7}" srcOrd="0" destOrd="0" presId="urn:microsoft.com/office/officeart/2005/8/layout/vList4#2"/>
    <dgm:cxn modelId="{75BFA655-B38C-4EF4-BCCD-C110E264E621}" type="presParOf" srcId="{8780E7DC-7554-4CF9-BADB-0E42BEB8FBA3}" destId="{C6DFBAD7-E29B-4005-B273-08F093C80C47}" srcOrd="1" destOrd="0" presId="urn:microsoft.com/office/officeart/2005/8/layout/vList4#2"/>
    <dgm:cxn modelId="{F3362E62-5E55-4B07-928A-4B9442D9DDF0}" type="presParOf" srcId="{8780E7DC-7554-4CF9-BADB-0E42BEB8FBA3}" destId="{4A26B5FC-FB47-4B42-8DA2-D6A7CEF377AE}" srcOrd="2" destOrd="0" presId="urn:microsoft.com/office/officeart/2005/8/layout/vList4#2"/>
    <dgm:cxn modelId="{D3BC3226-FDF8-472F-AE6F-FFCA1B29C7B0}" type="presParOf" srcId="{4D9C73FC-2C7A-4D53-9B4C-35CB6A9F5DED}" destId="{4699873B-B179-47BB-894A-3DB6B982ACA1}" srcOrd="5" destOrd="0" presId="urn:microsoft.com/office/officeart/2005/8/layout/vList4#2"/>
    <dgm:cxn modelId="{A1F130BC-D472-4AB2-8C43-327F8A5B8788}" type="presParOf" srcId="{4D9C73FC-2C7A-4D53-9B4C-35CB6A9F5DED}" destId="{B43F69ED-FD1A-45CF-A423-138E0400F9D1}" srcOrd="6" destOrd="0" presId="urn:microsoft.com/office/officeart/2005/8/layout/vList4#2"/>
    <dgm:cxn modelId="{60C070EB-557B-4D33-B21F-6B6A8B1FE6F2}" type="presParOf" srcId="{B43F69ED-FD1A-45CF-A423-138E0400F9D1}" destId="{7A48D80D-1D68-47C7-B57B-A7E201E85E79}" srcOrd="0" destOrd="0" presId="urn:microsoft.com/office/officeart/2005/8/layout/vList4#2"/>
    <dgm:cxn modelId="{EEDF67F6-88BC-46E8-AF5C-4CEBE24BD10D}" type="presParOf" srcId="{B43F69ED-FD1A-45CF-A423-138E0400F9D1}" destId="{CB74C840-EBB6-42B4-AEAA-35F69F109344}" srcOrd="1" destOrd="0" presId="urn:microsoft.com/office/officeart/2005/8/layout/vList4#2"/>
    <dgm:cxn modelId="{9E0CE205-FCD7-4973-960A-25A7E6075C6B}" type="presParOf" srcId="{B43F69ED-FD1A-45CF-A423-138E0400F9D1}" destId="{2745BC3B-D932-49D2-BD27-21C4C3A6E1BC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2828EE-28E9-4586-95B9-392EFFC396AA}" type="doc">
      <dgm:prSet loTypeId="urn:microsoft.com/office/officeart/2005/8/layout/pList1#3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pt-PT"/>
        </a:p>
      </dgm:t>
    </dgm:pt>
    <dgm:pt modelId="{CF72EB80-3397-483A-9688-D6A64DCB9E95}">
      <dgm:prSet custT="1"/>
      <dgm:spPr/>
      <dgm:t>
        <a:bodyPr/>
        <a:lstStyle/>
        <a:p>
          <a:pPr rtl="0"/>
          <a:r>
            <a:rPr lang="pt-PT" sz="1800" b="1" dirty="0" smtClean="0">
              <a:latin typeface="Calibri" pitchFamily="34" charset="0"/>
            </a:rPr>
            <a:t>Frio</a:t>
          </a:r>
          <a:endParaRPr lang="pt-PT" sz="2800" dirty="0">
            <a:latin typeface="Calibri" pitchFamily="34" charset="0"/>
          </a:endParaRPr>
        </a:p>
      </dgm:t>
    </dgm:pt>
    <dgm:pt modelId="{07C0A603-D735-4D71-9419-395455CD8BE6}" type="parTrans" cxnId="{EB368967-A31F-46A2-A9FC-D05572BDFD69}">
      <dgm:prSet/>
      <dgm:spPr/>
      <dgm:t>
        <a:bodyPr/>
        <a:lstStyle/>
        <a:p>
          <a:endParaRPr lang="pt-PT"/>
        </a:p>
      </dgm:t>
    </dgm:pt>
    <dgm:pt modelId="{95DB9DE1-C37B-4A4C-947A-AA93492A9DAA}" type="sibTrans" cxnId="{EB368967-A31F-46A2-A9FC-D05572BDFD69}">
      <dgm:prSet/>
      <dgm:spPr/>
      <dgm:t>
        <a:bodyPr/>
        <a:lstStyle/>
        <a:p>
          <a:endParaRPr lang="pt-PT"/>
        </a:p>
      </dgm:t>
    </dgm:pt>
    <dgm:pt modelId="{D3EDC9A2-E12A-4810-8EAC-FC76666F2039}">
      <dgm:prSet custT="1"/>
      <dgm:spPr/>
      <dgm:t>
        <a:bodyPr/>
        <a:lstStyle/>
        <a:p>
          <a:pPr rtl="0"/>
          <a:r>
            <a:rPr lang="pt-PT" sz="1800" b="1" dirty="0" smtClean="0">
              <a:latin typeface="Calibri" pitchFamily="34" charset="0"/>
            </a:rPr>
            <a:t>Logística e distribuição</a:t>
          </a:r>
          <a:endParaRPr lang="pt-PT" sz="1800" dirty="0">
            <a:latin typeface="Calibri" pitchFamily="34" charset="0"/>
          </a:endParaRPr>
        </a:p>
      </dgm:t>
    </dgm:pt>
    <dgm:pt modelId="{B53ADB78-F263-4B98-84AB-29FF636F895E}" type="parTrans" cxnId="{543F9D4D-2AA8-48B6-B068-30A6BE0EBD2E}">
      <dgm:prSet/>
      <dgm:spPr/>
      <dgm:t>
        <a:bodyPr/>
        <a:lstStyle/>
        <a:p>
          <a:endParaRPr lang="pt-PT"/>
        </a:p>
      </dgm:t>
    </dgm:pt>
    <dgm:pt modelId="{50916FB0-FFFE-4EB8-8400-13AF8B4274CB}" type="sibTrans" cxnId="{543F9D4D-2AA8-48B6-B068-30A6BE0EBD2E}">
      <dgm:prSet/>
      <dgm:spPr/>
      <dgm:t>
        <a:bodyPr/>
        <a:lstStyle/>
        <a:p>
          <a:endParaRPr lang="pt-PT"/>
        </a:p>
      </dgm:t>
    </dgm:pt>
    <dgm:pt modelId="{724B8B4E-4DEF-4F84-94E7-47D76D44434A}">
      <dgm:prSet custT="1"/>
      <dgm:spPr/>
      <dgm:t>
        <a:bodyPr/>
        <a:lstStyle/>
        <a:p>
          <a:pPr rtl="0"/>
          <a:r>
            <a:rPr lang="pt-PT" sz="1800" b="1" dirty="0" smtClean="0">
              <a:latin typeface="Calibri" pitchFamily="34" charset="0"/>
            </a:rPr>
            <a:t>Fornecimento de equipamentos</a:t>
          </a:r>
          <a:endParaRPr lang="pt-PT" sz="1800" dirty="0">
            <a:latin typeface="Calibri" pitchFamily="34" charset="0"/>
          </a:endParaRPr>
        </a:p>
      </dgm:t>
    </dgm:pt>
    <dgm:pt modelId="{182AF930-5E8E-486A-BA5F-CA44C3B7C8C7}" type="parTrans" cxnId="{D3B00E4A-4295-40A2-BCD1-EA5368017ED5}">
      <dgm:prSet/>
      <dgm:spPr/>
      <dgm:t>
        <a:bodyPr/>
        <a:lstStyle/>
        <a:p>
          <a:endParaRPr lang="pt-PT"/>
        </a:p>
      </dgm:t>
    </dgm:pt>
    <dgm:pt modelId="{BC15ADED-0631-4C0C-B42F-ED843AD5AB57}" type="sibTrans" cxnId="{D3B00E4A-4295-40A2-BCD1-EA5368017ED5}">
      <dgm:prSet/>
      <dgm:spPr/>
      <dgm:t>
        <a:bodyPr/>
        <a:lstStyle/>
        <a:p>
          <a:endParaRPr lang="pt-PT"/>
        </a:p>
      </dgm:t>
    </dgm:pt>
    <dgm:pt modelId="{EC84DEB5-7046-4342-A583-88D9572A890B}">
      <dgm:prSet custT="1"/>
      <dgm:spPr/>
      <dgm:t>
        <a:bodyPr/>
        <a:lstStyle/>
        <a:p>
          <a:pPr rtl="0"/>
          <a:r>
            <a:rPr lang="pt-PT" sz="1800" b="1" dirty="0" smtClean="0">
              <a:latin typeface="Calibri" pitchFamily="34" charset="0"/>
            </a:rPr>
            <a:t>Monitorização e controlo de qualidade</a:t>
          </a:r>
          <a:endParaRPr lang="pt-PT" sz="1800" dirty="0">
            <a:latin typeface="Calibri" pitchFamily="34" charset="0"/>
          </a:endParaRPr>
        </a:p>
      </dgm:t>
    </dgm:pt>
    <dgm:pt modelId="{C348F27F-7784-4DEB-B856-EC77E7DB48C0}" type="parTrans" cxnId="{1F68B4AD-8323-44F7-AA60-55C202561314}">
      <dgm:prSet/>
      <dgm:spPr/>
      <dgm:t>
        <a:bodyPr/>
        <a:lstStyle/>
        <a:p>
          <a:endParaRPr lang="pt-PT"/>
        </a:p>
      </dgm:t>
    </dgm:pt>
    <dgm:pt modelId="{AAE47E2C-45D3-4060-B9DC-92D599897EAD}" type="sibTrans" cxnId="{1F68B4AD-8323-44F7-AA60-55C202561314}">
      <dgm:prSet/>
      <dgm:spPr/>
      <dgm:t>
        <a:bodyPr/>
        <a:lstStyle/>
        <a:p>
          <a:endParaRPr lang="pt-PT"/>
        </a:p>
      </dgm:t>
    </dgm:pt>
    <dgm:pt modelId="{62D0A456-F937-4116-9C9D-AC20B191EB05}">
      <dgm:prSet custT="1"/>
      <dgm:spPr/>
      <dgm:t>
        <a:bodyPr/>
        <a:lstStyle/>
        <a:p>
          <a:pPr rtl="0"/>
          <a:r>
            <a:rPr lang="pt-PT" sz="1800" b="1" i="1" dirty="0" smtClean="0">
              <a:latin typeface="Calibri" pitchFamily="34" charset="0"/>
            </a:rPr>
            <a:t>Marketing </a:t>
          </a:r>
          <a:r>
            <a:rPr lang="pt-PT" sz="1800" b="1" dirty="0" smtClean="0">
              <a:latin typeface="Calibri" pitchFamily="34" charset="0"/>
            </a:rPr>
            <a:t>territorial e sectorial</a:t>
          </a:r>
          <a:endParaRPr lang="pt-PT" sz="1800" dirty="0">
            <a:latin typeface="Calibri" pitchFamily="34" charset="0"/>
          </a:endParaRPr>
        </a:p>
      </dgm:t>
    </dgm:pt>
    <dgm:pt modelId="{BAD711AA-D27B-4EC1-A1AC-955C55236C58}" type="parTrans" cxnId="{E5935841-461E-4C55-ABC8-35207C3252A9}">
      <dgm:prSet/>
      <dgm:spPr/>
      <dgm:t>
        <a:bodyPr/>
        <a:lstStyle/>
        <a:p>
          <a:endParaRPr lang="pt-PT"/>
        </a:p>
      </dgm:t>
    </dgm:pt>
    <dgm:pt modelId="{99D38AB4-F2FC-4E98-85FD-81128D46328D}" type="sibTrans" cxnId="{E5935841-461E-4C55-ABC8-35207C3252A9}">
      <dgm:prSet/>
      <dgm:spPr/>
      <dgm:t>
        <a:bodyPr/>
        <a:lstStyle/>
        <a:p>
          <a:endParaRPr lang="pt-PT"/>
        </a:p>
      </dgm:t>
    </dgm:pt>
    <dgm:pt modelId="{F9627440-4A04-4BD1-8DB4-1C4853C4E5D9}">
      <dgm:prSet custT="1"/>
      <dgm:spPr/>
      <dgm:t>
        <a:bodyPr/>
        <a:lstStyle/>
        <a:p>
          <a:pPr rtl="0"/>
          <a:r>
            <a:rPr lang="pt-PT" sz="1800" b="1" i="1" dirty="0" smtClean="0">
              <a:latin typeface="Calibri" pitchFamily="34" charset="0"/>
            </a:rPr>
            <a:t>Design</a:t>
          </a:r>
          <a:r>
            <a:rPr lang="pt-PT" sz="1800" b="1" dirty="0" smtClean="0">
              <a:latin typeface="Calibri" pitchFamily="34" charset="0"/>
            </a:rPr>
            <a:t>, local </a:t>
          </a:r>
          <a:r>
            <a:rPr lang="pt-PT" sz="1800" b="1" i="1" dirty="0" smtClean="0">
              <a:latin typeface="Calibri" pitchFamily="34" charset="0"/>
            </a:rPr>
            <a:t>labeling</a:t>
          </a:r>
          <a:r>
            <a:rPr lang="pt-PT" sz="1800" b="1" dirty="0" smtClean="0">
              <a:latin typeface="Calibri" pitchFamily="34" charset="0"/>
            </a:rPr>
            <a:t>, gestão</a:t>
          </a:r>
          <a:endParaRPr lang="pt-PT" sz="1800" dirty="0">
            <a:latin typeface="Calibri" pitchFamily="34" charset="0"/>
          </a:endParaRPr>
        </a:p>
      </dgm:t>
    </dgm:pt>
    <dgm:pt modelId="{7ABB6428-D070-4B70-853C-E22FDD2AC35A}" type="parTrans" cxnId="{DFBD2992-85FF-479A-9AAD-565D503F7A5F}">
      <dgm:prSet/>
      <dgm:spPr/>
      <dgm:t>
        <a:bodyPr/>
        <a:lstStyle/>
        <a:p>
          <a:endParaRPr lang="pt-PT"/>
        </a:p>
      </dgm:t>
    </dgm:pt>
    <dgm:pt modelId="{C21BD48A-A6B5-4B72-93C4-B36B0610821C}" type="sibTrans" cxnId="{DFBD2992-85FF-479A-9AAD-565D503F7A5F}">
      <dgm:prSet/>
      <dgm:spPr/>
      <dgm:t>
        <a:bodyPr/>
        <a:lstStyle/>
        <a:p>
          <a:endParaRPr lang="pt-PT"/>
        </a:p>
      </dgm:t>
    </dgm:pt>
    <dgm:pt modelId="{095E5439-74DC-46E3-A99D-AB86C6EBCCB1}">
      <dgm:prSet custT="1"/>
      <dgm:spPr/>
      <dgm:t>
        <a:bodyPr/>
        <a:lstStyle/>
        <a:p>
          <a:pPr rtl="0"/>
          <a:r>
            <a:rPr lang="pt-PT" sz="1800" b="1" dirty="0" smtClean="0">
              <a:latin typeface="Calibri" pitchFamily="34" charset="0"/>
            </a:rPr>
            <a:t>Embalagens </a:t>
          </a:r>
          <a:endParaRPr lang="pt-PT" sz="2800" dirty="0">
            <a:latin typeface="Calibri" pitchFamily="34" charset="0"/>
          </a:endParaRPr>
        </a:p>
      </dgm:t>
    </dgm:pt>
    <dgm:pt modelId="{48648F4A-008A-476F-8359-0EE064FED4D3}" type="parTrans" cxnId="{6A4073F5-D1B1-410F-BEEC-0160AAEA613C}">
      <dgm:prSet/>
      <dgm:spPr/>
      <dgm:t>
        <a:bodyPr/>
        <a:lstStyle/>
        <a:p>
          <a:endParaRPr lang="pt-PT"/>
        </a:p>
      </dgm:t>
    </dgm:pt>
    <dgm:pt modelId="{6F84E048-F047-40DA-BEE7-0812830B5BA8}" type="sibTrans" cxnId="{6A4073F5-D1B1-410F-BEEC-0160AAEA613C}">
      <dgm:prSet/>
      <dgm:spPr/>
      <dgm:t>
        <a:bodyPr/>
        <a:lstStyle/>
        <a:p>
          <a:endParaRPr lang="pt-PT"/>
        </a:p>
      </dgm:t>
    </dgm:pt>
    <dgm:pt modelId="{CF32E4D6-A8D8-43D3-9C9B-B8DF595B78E3}" type="pres">
      <dgm:prSet presAssocID="{F82828EE-28E9-4586-95B9-392EFFC396A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E1477346-C412-4154-AF43-7FBDE28040C4}" type="pres">
      <dgm:prSet presAssocID="{CF72EB80-3397-483A-9688-D6A64DCB9E95}" presName="compNode" presStyleCnt="0"/>
      <dgm:spPr/>
    </dgm:pt>
    <dgm:pt modelId="{77933588-2F4E-4AC5-9FD5-B3C91CF78AEE}" type="pres">
      <dgm:prSet presAssocID="{CF72EB80-3397-483A-9688-D6A64DCB9E95}" presName="pictRect" presStyleLbl="node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24D46D00-D870-43FA-A7ED-423B6B3605F3}" type="pres">
      <dgm:prSet presAssocID="{CF72EB80-3397-483A-9688-D6A64DCB9E95}" presName="textRect" presStyleLbl="revTx" presStyleIdx="0" presStyleCnt="7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D5134821-70E7-4DAD-918D-8F64C48331E1}" type="pres">
      <dgm:prSet presAssocID="{95DB9DE1-C37B-4A4C-947A-AA93492A9DAA}" presName="sibTrans" presStyleLbl="sibTrans2D1" presStyleIdx="0" presStyleCnt="0"/>
      <dgm:spPr/>
      <dgm:t>
        <a:bodyPr/>
        <a:lstStyle/>
        <a:p>
          <a:endParaRPr lang="pt-PT"/>
        </a:p>
      </dgm:t>
    </dgm:pt>
    <dgm:pt modelId="{75EA6C11-390D-4177-B1D6-74DDF2416E7D}" type="pres">
      <dgm:prSet presAssocID="{095E5439-74DC-46E3-A99D-AB86C6EBCCB1}" presName="compNode" presStyleCnt="0"/>
      <dgm:spPr/>
    </dgm:pt>
    <dgm:pt modelId="{F18D6B3C-CD78-456F-B7C7-5D4847C1EB5C}" type="pres">
      <dgm:prSet presAssocID="{095E5439-74DC-46E3-A99D-AB86C6EBCCB1}" presName="pictRect" presStyleLbl="node1" presStyleIdx="1" presStyleCnt="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7BCFF550-739B-4F4B-99F9-5A24CADB1350}" type="pres">
      <dgm:prSet presAssocID="{095E5439-74DC-46E3-A99D-AB86C6EBCCB1}" presName="textRect" presStyleLbl="revTx" presStyleIdx="1" presStyleCnt="7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DD7987D6-8BA0-4EA9-AE32-EC9C2BB7DBCD}" type="pres">
      <dgm:prSet presAssocID="{6F84E048-F047-40DA-BEE7-0812830B5BA8}" presName="sibTrans" presStyleLbl="sibTrans2D1" presStyleIdx="0" presStyleCnt="0"/>
      <dgm:spPr/>
      <dgm:t>
        <a:bodyPr/>
        <a:lstStyle/>
        <a:p>
          <a:endParaRPr lang="pt-PT"/>
        </a:p>
      </dgm:t>
    </dgm:pt>
    <dgm:pt modelId="{DD45146E-B8B5-40D7-AC1F-6CAFB2C17B8C}" type="pres">
      <dgm:prSet presAssocID="{D3EDC9A2-E12A-4810-8EAC-FC76666F2039}" presName="compNode" presStyleCnt="0"/>
      <dgm:spPr/>
    </dgm:pt>
    <dgm:pt modelId="{2B26BA07-F218-4F5C-AB31-E321D0D751B0}" type="pres">
      <dgm:prSet presAssocID="{D3EDC9A2-E12A-4810-8EAC-FC76666F2039}" presName="pictRect" presStyleLbl="node1" presStyleIdx="2" presStyleCnt="7" custLinFactNeighborX="591" custLinFactNeighborY="382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F5AFF7DD-F74D-4C73-973D-9D450197FF4B}" type="pres">
      <dgm:prSet presAssocID="{D3EDC9A2-E12A-4810-8EAC-FC76666F2039}" presName="textRect" presStyleLbl="revTx" presStyleIdx="2" presStyleCnt="7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7FDFEC29-37C7-4D7D-A2C2-0353F5959F9F}" type="pres">
      <dgm:prSet presAssocID="{50916FB0-FFFE-4EB8-8400-13AF8B4274CB}" presName="sibTrans" presStyleLbl="sibTrans2D1" presStyleIdx="0" presStyleCnt="0"/>
      <dgm:spPr/>
      <dgm:t>
        <a:bodyPr/>
        <a:lstStyle/>
        <a:p>
          <a:endParaRPr lang="pt-PT"/>
        </a:p>
      </dgm:t>
    </dgm:pt>
    <dgm:pt modelId="{03541AC5-DEBC-4861-8FFA-52CE0896723C}" type="pres">
      <dgm:prSet presAssocID="{724B8B4E-4DEF-4F84-94E7-47D76D44434A}" presName="compNode" presStyleCnt="0"/>
      <dgm:spPr/>
    </dgm:pt>
    <dgm:pt modelId="{CAE8CD47-DECD-44F1-A7BC-7EA5B2674F0E}" type="pres">
      <dgm:prSet presAssocID="{724B8B4E-4DEF-4F84-94E7-47D76D44434A}" presName="pictRect" presStyleLbl="node1" presStyleIdx="3" presStyleCnt="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5B68E5DF-39A7-4058-9ABE-751DBC9122F4}" type="pres">
      <dgm:prSet presAssocID="{724B8B4E-4DEF-4F84-94E7-47D76D44434A}" presName="textRect" presStyleLbl="revTx" presStyleIdx="3" presStyleCnt="7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7375EAA7-CA57-4F49-8E90-6D4683BB4FB8}" type="pres">
      <dgm:prSet presAssocID="{BC15ADED-0631-4C0C-B42F-ED843AD5AB57}" presName="sibTrans" presStyleLbl="sibTrans2D1" presStyleIdx="0" presStyleCnt="0"/>
      <dgm:spPr/>
      <dgm:t>
        <a:bodyPr/>
        <a:lstStyle/>
        <a:p>
          <a:endParaRPr lang="pt-PT"/>
        </a:p>
      </dgm:t>
    </dgm:pt>
    <dgm:pt modelId="{A53E9BCF-78E0-49EE-8ADD-A40A1823FBE8}" type="pres">
      <dgm:prSet presAssocID="{EC84DEB5-7046-4342-A583-88D9572A890B}" presName="compNode" presStyleCnt="0"/>
      <dgm:spPr/>
    </dgm:pt>
    <dgm:pt modelId="{07B05635-1473-4284-B999-779B9016CA61}" type="pres">
      <dgm:prSet presAssocID="{EC84DEB5-7046-4342-A583-88D9572A890B}" presName="pictRect" presStyleLbl="node1" presStyleIdx="4" presStyleCnt="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EFBE15B5-2741-433C-99A8-5C92CABFEDDE}" type="pres">
      <dgm:prSet presAssocID="{EC84DEB5-7046-4342-A583-88D9572A890B}" presName="textRect" presStyleLbl="revTx" presStyleIdx="4" presStyleCnt="7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280B022E-DA33-4702-9B73-67B8E5B8E0D3}" type="pres">
      <dgm:prSet presAssocID="{AAE47E2C-45D3-4060-B9DC-92D599897EAD}" presName="sibTrans" presStyleLbl="sibTrans2D1" presStyleIdx="0" presStyleCnt="0"/>
      <dgm:spPr/>
      <dgm:t>
        <a:bodyPr/>
        <a:lstStyle/>
        <a:p>
          <a:endParaRPr lang="pt-PT"/>
        </a:p>
      </dgm:t>
    </dgm:pt>
    <dgm:pt modelId="{DEEAFCCE-3A4C-4C7B-BA85-6DA74C61A586}" type="pres">
      <dgm:prSet presAssocID="{62D0A456-F937-4116-9C9D-AC20B191EB05}" presName="compNode" presStyleCnt="0"/>
      <dgm:spPr/>
    </dgm:pt>
    <dgm:pt modelId="{4AB810B1-DACF-41CF-B990-B6E5C7CFA2D4}" type="pres">
      <dgm:prSet presAssocID="{62D0A456-F937-4116-9C9D-AC20B191EB05}" presName="pictRect" presStyleLbl="node1" presStyleIdx="5" presStyleCnt="7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59455D42-1675-403B-84CB-DB37363EF959}" type="pres">
      <dgm:prSet presAssocID="{62D0A456-F937-4116-9C9D-AC20B191EB05}" presName="textRect" presStyleLbl="revTx" presStyleIdx="5" presStyleCnt="7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90A0DEAC-F7E6-4243-AFC6-9A40AA1FB2C3}" type="pres">
      <dgm:prSet presAssocID="{99D38AB4-F2FC-4E98-85FD-81128D46328D}" presName="sibTrans" presStyleLbl="sibTrans2D1" presStyleIdx="0" presStyleCnt="0"/>
      <dgm:spPr/>
      <dgm:t>
        <a:bodyPr/>
        <a:lstStyle/>
        <a:p>
          <a:endParaRPr lang="pt-PT"/>
        </a:p>
      </dgm:t>
    </dgm:pt>
    <dgm:pt modelId="{6EE23E4A-F99D-44EE-8C4F-CFC84A482223}" type="pres">
      <dgm:prSet presAssocID="{F9627440-4A04-4BD1-8DB4-1C4853C4E5D9}" presName="compNode" presStyleCnt="0"/>
      <dgm:spPr/>
    </dgm:pt>
    <dgm:pt modelId="{3A25B614-B648-48A7-84A4-66C8B061D888}" type="pres">
      <dgm:prSet presAssocID="{F9627440-4A04-4BD1-8DB4-1C4853C4E5D9}" presName="pictRect" presStyleLbl="node1" presStyleIdx="6" presStyleCnt="7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CC23158D-B657-418E-A9AB-ADDE80F71565}" type="pres">
      <dgm:prSet presAssocID="{F9627440-4A04-4BD1-8DB4-1C4853C4E5D9}" presName="textRect" presStyleLbl="revTx" presStyleIdx="6" presStyleCnt="7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56816DE9-D2EE-4E1A-8AEB-13D39BF3C8A6}" type="presOf" srcId="{095E5439-74DC-46E3-A99D-AB86C6EBCCB1}" destId="{7BCFF550-739B-4F4B-99F9-5A24CADB1350}" srcOrd="0" destOrd="0" presId="urn:microsoft.com/office/officeart/2005/8/layout/pList1#3"/>
    <dgm:cxn modelId="{E6586749-8DC3-4BD7-9785-384A1F1EFD02}" type="presOf" srcId="{99D38AB4-F2FC-4E98-85FD-81128D46328D}" destId="{90A0DEAC-F7E6-4243-AFC6-9A40AA1FB2C3}" srcOrd="0" destOrd="0" presId="urn:microsoft.com/office/officeart/2005/8/layout/pList1#3"/>
    <dgm:cxn modelId="{DFBD2992-85FF-479A-9AAD-565D503F7A5F}" srcId="{F82828EE-28E9-4586-95B9-392EFFC396AA}" destId="{F9627440-4A04-4BD1-8DB4-1C4853C4E5D9}" srcOrd="6" destOrd="0" parTransId="{7ABB6428-D070-4B70-853C-E22FDD2AC35A}" sibTransId="{C21BD48A-A6B5-4B72-93C4-B36B0610821C}"/>
    <dgm:cxn modelId="{3A655F86-1AB6-4F65-8D5D-3B07C57A40D2}" type="presOf" srcId="{724B8B4E-4DEF-4F84-94E7-47D76D44434A}" destId="{5B68E5DF-39A7-4058-9ABE-751DBC9122F4}" srcOrd="0" destOrd="0" presId="urn:microsoft.com/office/officeart/2005/8/layout/pList1#3"/>
    <dgm:cxn modelId="{0C8EF731-4820-49A9-8604-5A307636EE60}" type="presOf" srcId="{BC15ADED-0631-4C0C-B42F-ED843AD5AB57}" destId="{7375EAA7-CA57-4F49-8E90-6D4683BB4FB8}" srcOrd="0" destOrd="0" presId="urn:microsoft.com/office/officeart/2005/8/layout/pList1#3"/>
    <dgm:cxn modelId="{1F68B4AD-8323-44F7-AA60-55C202561314}" srcId="{F82828EE-28E9-4586-95B9-392EFFC396AA}" destId="{EC84DEB5-7046-4342-A583-88D9572A890B}" srcOrd="4" destOrd="0" parTransId="{C348F27F-7784-4DEB-B856-EC77E7DB48C0}" sibTransId="{AAE47E2C-45D3-4060-B9DC-92D599897EAD}"/>
    <dgm:cxn modelId="{568A1ED3-A459-40D4-81D4-FEE151A64943}" type="presOf" srcId="{62D0A456-F937-4116-9C9D-AC20B191EB05}" destId="{59455D42-1675-403B-84CB-DB37363EF959}" srcOrd="0" destOrd="0" presId="urn:microsoft.com/office/officeart/2005/8/layout/pList1#3"/>
    <dgm:cxn modelId="{18C78697-2C9F-4DA9-86FF-FA686E91A3E0}" type="presOf" srcId="{F82828EE-28E9-4586-95B9-392EFFC396AA}" destId="{CF32E4D6-A8D8-43D3-9C9B-B8DF595B78E3}" srcOrd="0" destOrd="0" presId="urn:microsoft.com/office/officeart/2005/8/layout/pList1#3"/>
    <dgm:cxn modelId="{D3B00E4A-4295-40A2-BCD1-EA5368017ED5}" srcId="{F82828EE-28E9-4586-95B9-392EFFC396AA}" destId="{724B8B4E-4DEF-4F84-94E7-47D76D44434A}" srcOrd="3" destOrd="0" parTransId="{182AF930-5E8E-486A-BA5F-CA44C3B7C8C7}" sibTransId="{BC15ADED-0631-4C0C-B42F-ED843AD5AB57}"/>
    <dgm:cxn modelId="{6D1AB5BB-107F-4EEA-80E9-F1029356A636}" type="presOf" srcId="{CF72EB80-3397-483A-9688-D6A64DCB9E95}" destId="{24D46D00-D870-43FA-A7ED-423B6B3605F3}" srcOrd="0" destOrd="0" presId="urn:microsoft.com/office/officeart/2005/8/layout/pList1#3"/>
    <dgm:cxn modelId="{6A4073F5-D1B1-410F-BEEC-0160AAEA613C}" srcId="{F82828EE-28E9-4586-95B9-392EFFC396AA}" destId="{095E5439-74DC-46E3-A99D-AB86C6EBCCB1}" srcOrd="1" destOrd="0" parTransId="{48648F4A-008A-476F-8359-0EE064FED4D3}" sibTransId="{6F84E048-F047-40DA-BEE7-0812830B5BA8}"/>
    <dgm:cxn modelId="{EF9FB774-291E-42FB-9906-0B2F64BA793A}" type="presOf" srcId="{6F84E048-F047-40DA-BEE7-0812830B5BA8}" destId="{DD7987D6-8BA0-4EA9-AE32-EC9C2BB7DBCD}" srcOrd="0" destOrd="0" presId="urn:microsoft.com/office/officeart/2005/8/layout/pList1#3"/>
    <dgm:cxn modelId="{543F9D4D-2AA8-48B6-B068-30A6BE0EBD2E}" srcId="{F82828EE-28E9-4586-95B9-392EFFC396AA}" destId="{D3EDC9A2-E12A-4810-8EAC-FC76666F2039}" srcOrd="2" destOrd="0" parTransId="{B53ADB78-F263-4B98-84AB-29FF636F895E}" sibTransId="{50916FB0-FFFE-4EB8-8400-13AF8B4274CB}"/>
    <dgm:cxn modelId="{47B09F7B-3113-47E7-8D85-45A5C5948C94}" type="presOf" srcId="{AAE47E2C-45D3-4060-B9DC-92D599897EAD}" destId="{280B022E-DA33-4702-9B73-67B8E5B8E0D3}" srcOrd="0" destOrd="0" presId="urn:microsoft.com/office/officeart/2005/8/layout/pList1#3"/>
    <dgm:cxn modelId="{E5935841-461E-4C55-ABC8-35207C3252A9}" srcId="{F82828EE-28E9-4586-95B9-392EFFC396AA}" destId="{62D0A456-F937-4116-9C9D-AC20B191EB05}" srcOrd="5" destOrd="0" parTransId="{BAD711AA-D27B-4EC1-A1AC-955C55236C58}" sibTransId="{99D38AB4-F2FC-4E98-85FD-81128D46328D}"/>
    <dgm:cxn modelId="{0B85DB5A-1F5F-42A9-98B0-825CDB06CB33}" type="presOf" srcId="{50916FB0-FFFE-4EB8-8400-13AF8B4274CB}" destId="{7FDFEC29-37C7-4D7D-A2C2-0353F5959F9F}" srcOrd="0" destOrd="0" presId="urn:microsoft.com/office/officeart/2005/8/layout/pList1#3"/>
    <dgm:cxn modelId="{7AD9C5F3-6B46-421E-A9F3-772E7D7ED0BE}" type="presOf" srcId="{EC84DEB5-7046-4342-A583-88D9572A890B}" destId="{EFBE15B5-2741-433C-99A8-5C92CABFEDDE}" srcOrd="0" destOrd="0" presId="urn:microsoft.com/office/officeart/2005/8/layout/pList1#3"/>
    <dgm:cxn modelId="{E7B82918-8B40-4A56-B8FA-0A24E6F3F4D3}" type="presOf" srcId="{D3EDC9A2-E12A-4810-8EAC-FC76666F2039}" destId="{F5AFF7DD-F74D-4C73-973D-9D450197FF4B}" srcOrd="0" destOrd="0" presId="urn:microsoft.com/office/officeart/2005/8/layout/pList1#3"/>
    <dgm:cxn modelId="{EB368967-A31F-46A2-A9FC-D05572BDFD69}" srcId="{F82828EE-28E9-4586-95B9-392EFFC396AA}" destId="{CF72EB80-3397-483A-9688-D6A64DCB9E95}" srcOrd="0" destOrd="0" parTransId="{07C0A603-D735-4D71-9419-395455CD8BE6}" sibTransId="{95DB9DE1-C37B-4A4C-947A-AA93492A9DAA}"/>
    <dgm:cxn modelId="{E5903101-06F4-484D-9E5E-76FB7B64BC3D}" type="presOf" srcId="{F9627440-4A04-4BD1-8DB4-1C4853C4E5D9}" destId="{CC23158D-B657-418E-A9AB-ADDE80F71565}" srcOrd="0" destOrd="0" presId="urn:microsoft.com/office/officeart/2005/8/layout/pList1#3"/>
    <dgm:cxn modelId="{5D216B79-DE6C-4028-85D0-2E0B3DC6C471}" type="presOf" srcId="{95DB9DE1-C37B-4A4C-947A-AA93492A9DAA}" destId="{D5134821-70E7-4DAD-918D-8F64C48331E1}" srcOrd="0" destOrd="0" presId="urn:microsoft.com/office/officeart/2005/8/layout/pList1#3"/>
    <dgm:cxn modelId="{393984DB-FD01-446E-AEC0-0ED8DA938375}" type="presParOf" srcId="{CF32E4D6-A8D8-43D3-9C9B-B8DF595B78E3}" destId="{E1477346-C412-4154-AF43-7FBDE28040C4}" srcOrd="0" destOrd="0" presId="urn:microsoft.com/office/officeart/2005/8/layout/pList1#3"/>
    <dgm:cxn modelId="{D25D1659-AF51-45AE-BD1F-F76686D96178}" type="presParOf" srcId="{E1477346-C412-4154-AF43-7FBDE28040C4}" destId="{77933588-2F4E-4AC5-9FD5-B3C91CF78AEE}" srcOrd="0" destOrd="0" presId="urn:microsoft.com/office/officeart/2005/8/layout/pList1#3"/>
    <dgm:cxn modelId="{216D4D54-263F-484B-B2BA-A3226FD97B55}" type="presParOf" srcId="{E1477346-C412-4154-AF43-7FBDE28040C4}" destId="{24D46D00-D870-43FA-A7ED-423B6B3605F3}" srcOrd="1" destOrd="0" presId="urn:microsoft.com/office/officeart/2005/8/layout/pList1#3"/>
    <dgm:cxn modelId="{E3F12609-1D88-40C4-9372-F25FF5303D78}" type="presParOf" srcId="{CF32E4D6-A8D8-43D3-9C9B-B8DF595B78E3}" destId="{D5134821-70E7-4DAD-918D-8F64C48331E1}" srcOrd="1" destOrd="0" presId="urn:microsoft.com/office/officeart/2005/8/layout/pList1#3"/>
    <dgm:cxn modelId="{C17E4F58-38DF-416B-9097-6E6669C7B4E8}" type="presParOf" srcId="{CF32E4D6-A8D8-43D3-9C9B-B8DF595B78E3}" destId="{75EA6C11-390D-4177-B1D6-74DDF2416E7D}" srcOrd="2" destOrd="0" presId="urn:microsoft.com/office/officeart/2005/8/layout/pList1#3"/>
    <dgm:cxn modelId="{16BB2D0E-EAB4-42CD-A9BF-64EF383852E9}" type="presParOf" srcId="{75EA6C11-390D-4177-B1D6-74DDF2416E7D}" destId="{F18D6B3C-CD78-456F-B7C7-5D4847C1EB5C}" srcOrd="0" destOrd="0" presId="urn:microsoft.com/office/officeart/2005/8/layout/pList1#3"/>
    <dgm:cxn modelId="{91317EC5-54F2-4263-AFAC-640D2FE44A81}" type="presParOf" srcId="{75EA6C11-390D-4177-B1D6-74DDF2416E7D}" destId="{7BCFF550-739B-4F4B-99F9-5A24CADB1350}" srcOrd="1" destOrd="0" presId="urn:microsoft.com/office/officeart/2005/8/layout/pList1#3"/>
    <dgm:cxn modelId="{93F5D4B3-DA8A-4B44-AA69-E591152F4C07}" type="presParOf" srcId="{CF32E4D6-A8D8-43D3-9C9B-B8DF595B78E3}" destId="{DD7987D6-8BA0-4EA9-AE32-EC9C2BB7DBCD}" srcOrd="3" destOrd="0" presId="urn:microsoft.com/office/officeart/2005/8/layout/pList1#3"/>
    <dgm:cxn modelId="{B39FAA6B-03C9-47D0-B1D6-C8764AF2F109}" type="presParOf" srcId="{CF32E4D6-A8D8-43D3-9C9B-B8DF595B78E3}" destId="{DD45146E-B8B5-40D7-AC1F-6CAFB2C17B8C}" srcOrd="4" destOrd="0" presId="urn:microsoft.com/office/officeart/2005/8/layout/pList1#3"/>
    <dgm:cxn modelId="{A3CCB0CA-0C72-4CC0-8536-64F2D1146864}" type="presParOf" srcId="{DD45146E-B8B5-40D7-AC1F-6CAFB2C17B8C}" destId="{2B26BA07-F218-4F5C-AB31-E321D0D751B0}" srcOrd="0" destOrd="0" presId="urn:microsoft.com/office/officeart/2005/8/layout/pList1#3"/>
    <dgm:cxn modelId="{AD8424CE-7326-4E02-8585-8EADADB9C4D3}" type="presParOf" srcId="{DD45146E-B8B5-40D7-AC1F-6CAFB2C17B8C}" destId="{F5AFF7DD-F74D-4C73-973D-9D450197FF4B}" srcOrd="1" destOrd="0" presId="urn:microsoft.com/office/officeart/2005/8/layout/pList1#3"/>
    <dgm:cxn modelId="{113605AE-799A-4F45-9F84-0CCC7A5861E3}" type="presParOf" srcId="{CF32E4D6-A8D8-43D3-9C9B-B8DF595B78E3}" destId="{7FDFEC29-37C7-4D7D-A2C2-0353F5959F9F}" srcOrd="5" destOrd="0" presId="urn:microsoft.com/office/officeart/2005/8/layout/pList1#3"/>
    <dgm:cxn modelId="{001E10B5-4C9A-4931-BE64-EAC8FC3F6A05}" type="presParOf" srcId="{CF32E4D6-A8D8-43D3-9C9B-B8DF595B78E3}" destId="{03541AC5-DEBC-4861-8FFA-52CE0896723C}" srcOrd="6" destOrd="0" presId="urn:microsoft.com/office/officeart/2005/8/layout/pList1#3"/>
    <dgm:cxn modelId="{EF44AD3D-5001-412A-9E0F-10A4FC2A6C1C}" type="presParOf" srcId="{03541AC5-DEBC-4861-8FFA-52CE0896723C}" destId="{CAE8CD47-DECD-44F1-A7BC-7EA5B2674F0E}" srcOrd="0" destOrd="0" presId="urn:microsoft.com/office/officeart/2005/8/layout/pList1#3"/>
    <dgm:cxn modelId="{6712A867-A468-4A2A-B816-041F3437246E}" type="presParOf" srcId="{03541AC5-DEBC-4861-8FFA-52CE0896723C}" destId="{5B68E5DF-39A7-4058-9ABE-751DBC9122F4}" srcOrd="1" destOrd="0" presId="urn:microsoft.com/office/officeart/2005/8/layout/pList1#3"/>
    <dgm:cxn modelId="{C7460A06-D95A-428D-A3BD-F2D593BB1D1E}" type="presParOf" srcId="{CF32E4D6-A8D8-43D3-9C9B-B8DF595B78E3}" destId="{7375EAA7-CA57-4F49-8E90-6D4683BB4FB8}" srcOrd="7" destOrd="0" presId="urn:microsoft.com/office/officeart/2005/8/layout/pList1#3"/>
    <dgm:cxn modelId="{B0EAF199-E072-454A-B14E-31592E4E0461}" type="presParOf" srcId="{CF32E4D6-A8D8-43D3-9C9B-B8DF595B78E3}" destId="{A53E9BCF-78E0-49EE-8ADD-A40A1823FBE8}" srcOrd="8" destOrd="0" presId="urn:microsoft.com/office/officeart/2005/8/layout/pList1#3"/>
    <dgm:cxn modelId="{1A5A719C-5035-4627-A273-25D5A7FC49CC}" type="presParOf" srcId="{A53E9BCF-78E0-49EE-8ADD-A40A1823FBE8}" destId="{07B05635-1473-4284-B999-779B9016CA61}" srcOrd="0" destOrd="0" presId="urn:microsoft.com/office/officeart/2005/8/layout/pList1#3"/>
    <dgm:cxn modelId="{2D3BAA17-4293-411D-A70F-52CDD261360C}" type="presParOf" srcId="{A53E9BCF-78E0-49EE-8ADD-A40A1823FBE8}" destId="{EFBE15B5-2741-433C-99A8-5C92CABFEDDE}" srcOrd="1" destOrd="0" presId="urn:microsoft.com/office/officeart/2005/8/layout/pList1#3"/>
    <dgm:cxn modelId="{B0CBFE47-6AF2-4FB6-96BC-709382A0C2C3}" type="presParOf" srcId="{CF32E4D6-A8D8-43D3-9C9B-B8DF595B78E3}" destId="{280B022E-DA33-4702-9B73-67B8E5B8E0D3}" srcOrd="9" destOrd="0" presId="urn:microsoft.com/office/officeart/2005/8/layout/pList1#3"/>
    <dgm:cxn modelId="{36B1A434-BA19-4B68-8671-1105F308F5C2}" type="presParOf" srcId="{CF32E4D6-A8D8-43D3-9C9B-B8DF595B78E3}" destId="{DEEAFCCE-3A4C-4C7B-BA85-6DA74C61A586}" srcOrd="10" destOrd="0" presId="urn:microsoft.com/office/officeart/2005/8/layout/pList1#3"/>
    <dgm:cxn modelId="{44CE627D-CA58-44E1-A7A9-2AB23660BC29}" type="presParOf" srcId="{DEEAFCCE-3A4C-4C7B-BA85-6DA74C61A586}" destId="{4AB810B1-DACF-41CF-B990-B6E5C7CFA2D4}" srcOrd="0" destOrd="0" presId="urn:microsoft.com/office/officeart/2005/8/layout/pList1#3"/>
    <dgm:cxn modelId="{D296F0B3-5FE6-4235-AC5E-E59B09C86663}" type="presParOf" srcId="{DEEAFCCE-3A4C-4C7B-BA85-6DA74C61A586}" destId="{59455D42-1675-403B-84CB-DB37363EF959}" srcOrd="1" destOrd="0" presId="urn:microsoft.com/office/officeart/2005/8/layout/pList1#3"/>
    <dgm:cxn modelId="{F44FBD18-08F8-40F1-A9BC-5EC86493801B}" type="presParOf" srcId="{CF32E4D6-A8D8-43D3-9C9B-B8DF595B78E3}" destId="{90A0DEAC-F7E6-4243-AFC6-9A40AA1FB2C3}" srcOrd="11" destOrd="0" presId="urn:microsoft.com/office/officeart/2005/8/layout/pList1#3"/>
    <dgm:cxn modelId="{87CE9357-AF6D-4B49-A188-5D9EEF8BE34D}" type="presParOf" srcId="{CF32E4D6-A8D8-43D3-9C9B-B8DF595B78E3}" destId="{6EE23E4A-F99D-44EE-8C4F-CFC84A482223}" srcOrd="12" destOrd="0" presId="urn:microsoft.com/office/officeart/2005/8/layout/pList1#3"/>
    <dgm:cxn modelId="{B2436074-9163-4960-81ED-71AF7301E8EE}" type="presParOf" srcId="{6EE23E4A-F99D-44EE-8C4F-CFC84A482223}" destId="{3A25B614-B648-48A7-84A4-66C8B061D888}" srcOrd="0" destOrd="0" presId="urn:microsoft.com/office/officeart/2005/8/layout/pList1#3"/>
    <dgm:cxn modelId="{7680620C-88B6-4106-BF4D-986FBE88A332}" type="presParOf" srcId="{6EE23E4A-F99D-44EE-8C4F-CFC84A482223}" destId="{CC23158D-B657-418E-A9AB-ADDE80F71565}" srcOrd="1" destOrd="0" presId="urn:microsoft.com/office/officeart/2005/8/layout/pList1#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0B2181-E5A6-44A1-8756-379E11E86230}" type="doc">
      <dgm:prSet loTypeId="urn:microsoft.com/office/officeart/2011/layout/HexagonRadial" loCatId="cycle" qsTypeId="urn:microsoft.com/office/officeart/2005/8/quickstyle/simple4" qsCatId="simple" csTypeId="urn:microsoft.com/office/officeart/2005/8/colors/colorful1#42" csCatId="colorful" phldr="1"/>
      <dgm:spPr/>
      <dgm:t>
        <a:bodyPr/>
        <a:lstStyle/>
        <a:p>
          <a:endParaRPr lang="en-US"/>
        </a:p>
      </dgm:t>
    </dgm:pt>
    <dgm:pt modelId="{E285215F-F7D3-426D-869F-A205F1C4BF2E}">
      <dgm:prSet phldrT="[Text]" custT="1"/>
      <dgm:spPr/>
      <dgm:t>
        <a:bodyPr/>
        <a:lstStyle/>
        <a:p>
          <a:r>
            <a:rPr lang="pt-PT" sz="2400" b="1" dirty="0" smtClean="0"/>
            <a:t>Inovcluster </a:t>
          </a:r>
          <a:endParaRPr lang="en-US" sz="2400" b="1" dirty="0"/>
        </a:p>
      </dgm:t>
    </dgm:pt>
    <dgm:pt modelId="{C88ED351-B087-4B5B-B036-8A79F85B9430}" type="parTrans" cxnId="{712F59E6-9F77-49BE-896E-6AB661489231}">
      <dgm:prSet/>
      <dgm:spPr/>
      <dgm:t>
        <a:bodyPr/>
        <a:lstStyle/>
        <a:p>
          <a:endParaRPr lang="en-US"/>
        </a:p>
      </dgm:t>
    </dgm:pt>
    <dgm:pt modelId="{8F134DCA-F37E-4B6B-8D99-CDA93A04CBF7}" type="sibTrans" cxnId="{712F59E6-9F77-49BE-896E-6AB661489231}">
      <dgm:prSet/>
      <dgm:spPr/>
      <dgm:t>
        <a:bodyPr/>
        <a:lstStyle/>
        <a:p>
          <a:endParaRPr lang="en-US"/>
        </a:p>
      </dgm:t>
    </dgm:pt>
    <dgm:pt modelId="{4BB3EFBA-4FC7-49B6-93F9-0D9B5DE8BD44}">
      <dgm:prSet/>
      <dgm:spPr/>
      <dgm:t>
        <a:bodyPr/>
        <a:lstStyle/>
        <a:p>
          <a:r>
            <a:rPr lang="pt-PT" b="1" dirty="0" smtClean="0"/>
            <a:t>Capacitação </a:t>
          </a:r>
          <a:endParaRPr lang="pt-PT" b="1" dirty="0"/>
        </a:p>
      </dgm:t>
    </dgm:pt>
    <dgm:pt modelId="{A1609CA0-FA9D-4039-8696-CE1F271D0DE3}" type="parTrans" cxnId="{A3805798-714B-41E3-9674-22F57D01B083}">
      <dgm:prSet/>
      <dgm:spPr/>
      <dgm:t>
        <a:bodyPr/>
        <a:lstStyle/>
        <a:p>
          <a:endParaRPr lang="pt-PT"/>
        </a:p>
      </dgm:t>
    </dgm:pt>
    <dgm:pt modelId="{509FC247-3684-4261-B57C-3D66D5F66C63}" type="sibTrans" cxnId="{A3805798-714B-41E3-9674-22F57D01B083}">
      <dgm:prSet/>
      <dgm:spPr/>
      <dgm:t>
        <a:bodyPr/>
        <a:lstStyle/>
        <a:p>
          <a:endParaRPr lang="pt-PT"/>
        </a:p>
      </dgm:t>
    </dgm:pt>
    <dgm:pt modelId="{30F108D7-E346-43FF-BC43-E4F9A2C010BA}">
      <dgm:prSet/>
      <dgm:spPr/>
      <dgm:t>
        <a:bodyPr/>
        <a:lstStyle/>
        <a:p>
          <a:r>
            <a:rPr lang="pt-PT" b="1" dirty="0" smtClean="0"/>
            <a:t>Feiras internacionais </a:t>
          </a:r>
          <a:endParaRPr lang="pt-PT" b="1" dirty="0"/>
        </a:p>
      </dgm:t>
    </dgm:pt>
    <dgm:pt modelId="{E2BADF66-9CC1-44FF-831B-B715FD3F5C0D}" type="parTrans" cxnId="{417CC6E3-C089-491D-8DE7-D3597D39C882}">
      <dgm:prSet/>
      <dgm:spPr/>
      <dgm:t>
        <a:bodyPr/>
        <a:lstStyle/>
        <a:p>
          <a:endParaRPr lang="pt-PT"/>
        </a:p>
      </dgm:t>
    </dgm:pt>
    <dgm:pt modelId="{AB05A185-05A9-4882-BE60-DA5F6B024E72}" type="sibTrans" cxnId="{417CC6E3-C089-491D-8DE7-D3597D39C882}">
      <dgm:prSet/>
      <dgm:spPr/>
      <dgm:t>
        <a:bodyPr/>
        <a:lstStyle/>
        <a:p>
          <a:endParaRPr lang="pt-PT"/>
        </a:p>
      </dgm:t>
    </dgm:pt>
    <dgm:pt modelId="{AF006424-23BE-4054-B561-97EA5902388D}">
      <dgm:prSet/>
      <dgm:spPr/>
      <dgm:t>
        <a:bodyPr/>
        <a:lstStyle/>
        <a:p>
          <a:r>
            <a:rPr lang="pt-PT" b="1" dirty="0" smtClean="0"/>
            <a:t>Missões empresariais e inversas </a:t>
          </a:r>
          <a:endParaRPr lang="pt-PT" b="1" dirty="0"/>
        </a:p>
      </dgm:t>
    </dgm:pt>
    <dgm:pt modelId="{CDD3672B-9289-451B-B208-ABF43F68A685}" type="parTrans" cxnId="{EA47D07E-CE41-4C93-8BD1-90CD5009BD22}">
      <dgm:prSet/>
      <dgm:spPr/>
      <dgm:t>
        <a:bodyPr/>
        <a:lstStyle/>
        <a:p>
          <a:endParaRPr lang="pt-PT"/>
        </a:p>
      </dgm:t>
    </dgm:pt>
    <dgm:pt modelId="{BA7F8484-7B70-4E1B-9126-E964AA44FD26}" type="sibTrans" cxnId="{EA47D07E-CE41-4C93-8BD1-90CD5009BD22}">
      <dgm:prSet/>
      <dgm:spPr/>
      <dgm:t>
        <a:bodyPr/>
        <a:lstStyle/>
        <a:p>
          <a:endParaRPr lang="pt-PT"/>
        </a:p>
      </dgm:t>
    </dgm:pt>
    <dgm:pt modelId="{845F17F4-F9E6-4372-94B7-036907EE1238}">
      <dgm:prSet/>
      <dgm:spPr/>
      <dgm:t>
        <a:bodyPr/>
        <a:lstStyle/>
        <a:p>
          <a:r>
            <a:rPr lang="pt-PT" b="1" dirty="0" smtClean="0"/>
            <a:t>Ações promocionais </a:t>
          </a:r>
          <a:endParaRPr lang="pt-PT" b="1" dirty="0"/>
        </a:p>
      </dgm:t>
    </dgm:pt>
    <dgm:pt modelId="{2F7D5340-DEE7-4954-8F7F-B39A002BB546}" type="parTrans" cxnId="{31298D82-FC11-434B-A095-08AF0E2586E9}">
      <dgm:prSet/>
      <dgm:spPr/>
      <dgm:t>
        <a:bodyPr/>
        <a:lstStyle/>
        <a:p>
          <a:endParaRPr lang="pt-PT"/>
        </a:p>
      </dgm:t>
    </dgm:pt>
    <dgm:pt modelId="{AE5E5151-E297-4655-B881-70D27EDCA80F}" type="sibTrans" cxnId="{31298D82-FC11-434B-A095-08AF0E2586E9}">
      <dgm:prSet/>
      <dgm:spPr/>
      <dgm:t>
        <a:bodyPr/>
        <a:lstStyle/>
        <a:p>
          <a:endParaRPr lang="pt-PT"/>
        </a:p>
      </dgm:t>
    </dgm:pt>
    <dgm:pt modelId="{5830CFC9-CB34-4A65-9754-91E56F0D09C0}">
      <dgm:prSet/>
      <dgm:spPr/>
      <dgm:t>
        <a:bodyPr/>
        <a:lstStyle/>
        <a:p>
          <a:r>
            <a:rPr lang="pt-PT" b="1" dirty="0" smtClean="0"/>
            <a:t>Vigilância ativa de mercados </a:t>
          </a:r>
          <a:endParaRPr lang="pt-PT" b="1" dirty="0"/>
        </a:p>
      </dgm:t>
    </dgm:pt>
    <dgm:pt modelId="{95DF698B-8ADA-4E97-9D03-89F83948DFC4}" type="parTrans" cxnId="{FE90C453-DC9C-4514-B29B-4DE64855477A}">
      <dgm:prSet/>
      <dgm:spPr/>
      <dgm:t>
        <a:bodyPr/>
        <a:lstStyle/>
        <a:p>
          <a:endParaRPr lang="pt-PT"/>
        </a:p>
      </dgm:t>
    </dgm:pt>
    <dgm:pt modelId="{A8AA462F-2328-4636-AA48-33376A7D8DD6}" type="sibTrans" cxnId="{FE90C453-DC9C-4514-B29B-4DE64855477A}">
      <dgm:prSet/>
      <dgm:spPr/>
      <dgm:t>
        <a:bodyPr/>
        <a:lstStyle/>
        <a:p>
          <a:endParaRPr lang="pt-PT"/>
        </a:p>
      </dgm:t>
    </dgm:pt>
    <dgm:pt modelId="{A9E3135E-6EE5-40B4-A04D-5305E30DB212}">
      <dgm:prSet/>
      <dgm:spPr/>
      <dgm:t>
        <a:bodyPr/>
        <a:lstStyle/>
        <a:p>
          <a:r>
            <a:rPr lang="pt-PT" b="1" dirty="0" smtClean="0"/>
            <a:t>Tendências e inovação </a:t>
          </a:r>
          <a:endParaRPr lang="pt-PT" b="1" dirty="0"/>
        </a:p>
      </dgm:t>
    </dgm:pt>
    <dgm:pt modelId="{FD47D6FC-FC97-44E0-8D92-2E279A94CCA2}" type="parTrans" cxnId="{4C8E4745-8527-4D7E-8A54-74A6D809397C}">
      <dgm:prSet/>
      <dgm:spPr/>
      <dgm:t>
        <a:bodyPr/>
        <a:lstStyle/>
        <a:p>
          <a:endParaRPr lang="pt-PT"/>
        </a:p>
      </dgm:t>
    </dgm:pt>
    <dgm:pt modelId="{07CCCDD2-4C15-4CF8-B5CB-FFC5709F70A0}" type="sibTrans" cxnId="{4C8E4745-8527-4D7E-8A54-74A6D809397C}">
      <dgm:prSet/>
      <dgm:spPr/>
      <dgm:t>
        <a:bodyPr/>
        <a:lstStyle/>
        <a:p>
          <a:endParaRPr lang="pt-PT"/>
        </a:p>
      </dgm:t>
    </dgm:pt>
    <dgm:pt modelId="{36E154F0-D36A-43F1-ADD5-EF43453712D9}" type="pres">
      <dgm:prSet presAssocID="{A50B2181-E5A6-44A1-8756-379E11E8623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F637E5A-D481-434C-B890-91E073A11115}" type="pres">
      <dgm:prSet presAssocID="{E285215F-F7D3-426D-869F-A205F1C4BF2E}" presName="Parent" presStyleLbl="node0" presStyleIdx="0" presStyleCnt="1" custScaleX="103087" custScaleY="101862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7BD9B9A9-A494-4066-8764-9BE15F159613}" type="pres">
      <dgm:prSet presAssocID="{4BB3EFBA-4FC7-49B6-93F9-0D9B5DE8BD44}" presName="Accent1" presStyleCnt="0"/>
      <dgm:spPr/>
    </dgm:pt>
    <dgm:pt modelId="{A615FBD9-F60F-462F-BF06-37A9A4D32A4E}" type="pres">
      <dgm:prSet presAssocID="{4BB3EFBA-4FC7-49B6-93F9-0D9B5DE8BD44}" presName="Accent" presStyleLbl="bgShp" presStyleIdx="0" presStyleCnt="6"/>
      <dgm:spPr/>
    </dgm:pt>
    <dgm:pt modelId="{8D4E32D8-DF4B-474A-9EA1-CF4EF65B846A}" type="pres">
      <dgm:prSet presAssocID="{4BB3EFBA-4FC7-49B6-93F9-0D9B5DE8BD44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9AE0A6-3135-490A-A27C-91460E8C13A5}" type="pres">
      <dgm:prSet presAssocID="{30F108D7-E346-43FF-BC43-E4F9A2C010BA}" presName="Accent2" presStyleCnt="0"/>
      <dgm:spPr/>
    </dgm:pt>
    <dgm:pt modelId="{7CEFFE3E-73F5-42DA-8C55-D6DEA964D65A}" type="pres">
      <dgm:prSet presAssocID="{30F108D7-E346-43FF-BC43-E4F9A2C010BA}" presName="Accent" presStyleLbl="bgShp" presStyleIdx="1" presStyleCnt="6"/>
      <dgm:spPr/>
    </dgm:pt>
    <dgm:pt modelId="{1C61FB97-BBB0-47D5-B5FC-7F6EF6D78D2B}" type="pres">
      <dgm:prSet presAssocID="{30F108D7-E346-43FF-BC43-E4F9A2C010BA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8F3A3E-55B2-4DD3-B2A3-9285C3F01016}" type="pres">
      <dgm:prSet presAssocID="{AF006424-23BE-4054-B561-97EA5902388D}" presName="Accent3" presStyleCnt="0"/>
      <dgm:spPr/>
    </dgm:pt>
    <dgm:pt modelId="{462EC90C-94CC-47FF-BA5A-45378F111646}" type="pres">
      <dgm:prSet presAssocID="{AF006424-23BE-4054-B561-97EA5902388D}" presName="Accent" presStyleLbl="bgShp" presStyleIdx="2" presStyleCnt="6"/>
      <dgm:spPr/>
    </dgm:pt>
    <dgm:pt modelId="{DC949B6A-2D99-43D6-8052-AB11802FE30B}" type="pres">
      <dgm:prSet presAssocID="{AF006424-23BE-4054-B561-97EA5902388D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DF6321-2945-4DF9-BECA-0447BC62EE92}" type="pres">
      <dgm:prSet presAssocID="{845F17F4-F9E6-4372-94B7-036907EE1238}" presName="Accent4" presStyleCnt="0"/>
      <dgm:spPr/>
    </dgm:pt>
    <dgm:pt modelId="{14BC838B-CA60-4B97-A766-690950743F0A}" type="pres">
      <dgm:prSet presAssocID="{845F17F4-F9E6-4372-94B7-036907EE1238}" presName="Accent" presStyleLbl="bgShp" presStyleIdx="3" presStyleCnt="6"/>
      <dgm:spPr/>
    </dgm:pt>
    <dgm:pt modelId="{C304E336-A1AB-4A3C-A970-E78EE0EC3EE2}" type="pres">
      <dgm:prSet presAssocID="{845F17F4-F9E6-4372-94B7-036907EE1238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4FF298-0037-423E-B6D5-409AA4CA46B0}" type="pres">
      <dgm:prSet presAssocID="{5830CFC9-CB34-4A65-9754-91E56F0D09C0}" presName="Accent5" presStyleCnt="0"/>
      <dgm:spPr/>
    </dgm:pt>
    <dgm:pt modelId="{022341E2-7A70-40D7-90CF-9EC9CB337369}" type="pres">
      <dgm:prSet presAssocID="{5830CFC9-CB34-4A65-9754-91E56F0D09C0}" presName="Accent" presStyleLbl="bgShp" presStyleIdx="4" presStyleCnt="6"/>
      <dgm:spPr/>
    </dgm:pt>
    <dgm:pt modelId="{D15E7D87-BEAB-4276-B63A-0D27A9E38815}" type="pres">
      <dgm:prSet presAssocID="{5830CFC9-CB34-4A65-9754-91E56F0D09C0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AC8227-15F9-47FD-8FE1-ACA2ACB14D86}" type="pres">
      <dgm:prSet presAssocID="{A9E3135E-6EE5-40B4-A04D-5305E30DB212}" presName="Accent6" presStyleCnt="0"/>
      <dgm:spPr/>
    </dgm:pt>
    <dgm:pt modelId="{929C0959-D395-4198-9B75-70B0145D1B48}" type="pres">
      <dgm:prSet presAssocID="{A9E3135E-6EE5-40B4-A04D-5305E30DB212}" presName="Accent" presStyleLbl="bgShp" presStyleIdx="5" presStyleCnt="6"/>
      <dgm:spPr/>
    </dgm:pt>
    <dgm:pt modelId="{1C67B8EA-C15A-4DEF-B922-2848EF0F44E9}" type="pres">
      <dgm:prSet presAssocID="{A9E3135E-6EE5-40B4-A04D-5305E30DB212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805798-714B-41E3-9674-22F57D01B083}" srcId="{E285215F-F7D3-426D-869F-A205F1C4BF2E}" destId="{4BB3EFBA-4FC7-49B6-93F9-0D9B5DE8BD44}" srcOrd="0" destOrd="0" parTransId="{A1609CA0-FA9D-4039-8696-CE1F271D0DE3}" sibTransId="{509FC247-3684-4261-B57C-3D66D5F66C63}"/>
    <dgm:cxn modelId="{31298D82-FC11-434B-A095-08AF0E2586E9}" srcId="{E285215F-F7D3-426D-869F-A205F1C4BF2E}" destId="{845F17F4-F9E6-4372-94B7-036907EE1238}" srcOrd="3" destOrd="0" parTransId="{2F7D5340-DEE7-4954-8F7F-B39A002BB546}" sibTransId="{AE5E5151-E297-4655-B881-70D27EDCA80F}"/>
    <dgm:cxn modelId="{0956E7A0-40A2-4D09-98E7-C585B04E3EE7}" type="presOf" srcId="{30F108D7-E346-43FF-BC43-E4F9A2C010BA}" destId="{1C61FB97-BBB0-47D5-B5FC-7F6EF6D78D2B}" srcOrd="0" destOrd="0" presId="urn:microsoft.com/office/officeart/2011/layout/HexagonRadial"/>
    <dgm:cxn modelId="{7F3B40BE-63DC-4906-BE52-32AFF79E3431}" type="presOf" srcId="{4BB3EFBA-4FC7-49B6-93F9-0D9B5DE8BD44}" destId="{8D4E32D8-DF4B-474A-9EA1-CF4EF65B846A}" srcOrd="0" destOrd="0" presId="urn:microsoft.com/office/officeart/2011/layout/HexagonRadial"/>
    <dgm:cxn modelId="{EA47D07E-CE41-4C93-8BD1-90CD5009BD22}" srcId="{E285215F-F7D3-426D-869F-A205F1C4BF2E}" destId="{AF006424-23BE-4054-B561-97EA5902388D}" srcOrd="2" destOrd="0" parTransId="{CDD3672B-9289-451B-B208-ABF43F68A685}" sibTransId="{BA7F8484-7B70-4E1B-9126-E964AA44FD26}"/>
    <dgm:cxn modelId="{4C8E4745-8527-4D7E-8A54-74A6D809397C}" srcId="{E285215F-F7D3-426D-869F-A205F1C4BF2E}" destId="{A9E3135E-6EE5-40B4-A04D-5305E30DB212}" srcOrd="5" destOrd="0" parTransId="{FD47D6FC-FC97-44E0-8D92-2E279A94CCA2}" sibTransId="{07CCCDD2-4C15-4CF8-B5CB-FFC5709F70A0}"/>
    <dgm:cxn modelId="{1D44EBE8-DC15-4666-9F14-E9C678C3E090}" type="presOf" srcId="{A50B2181-E5A6-44A1-8756-379E11E86230}" destId="{36E154F0-D36A-43F1-ADD5-EF43453712D9}" srcOrd="0" destOrd="0" presId="urn:microsoft.com/office/officeart/2011/layout/HexagonRadial"/>
    <dgm:cxn modelId="{417CC6E3-C089-491D-8DE7-D3597D39C882}" srcId="{E285215F-F7D3-426D-869F-A205F1C4BF2E}" destId="{30F108D7-E346-43FF-BC43-E4F9A2C010BA}" srcOrd="1" destOrd="0" parTransId="{E2BADF66-9CC1-44FF-831B-B715FD3F5C0D}" sibTransId="{AB05A185-05A9-4882-BE60-DA5F6B024E72}"/>
    <dgm:cxn modelId="{712F59E6-9F77-49BE-896E-6AB661489231}" srcId="{A50B2181-E5A6-44A1-8756-379E11E86230}" destId="{E285215F-F7D3-426D-869F-A205F1C4BF2E}" srcOrd="0" destOrd="0" parTransId="{C88ED351-B087-4B5B-B036-8A79F85B9430}" sibTransId="{8F134DCA-F37E-4B6B-8D99-CDA93A04CBF7}"/>
    <dgm:cxn modelId="{ECE6975B-E095-43DB-99B5-8267D383A45E}" type="presOf" srcId="{A9E3135E-6EE5-40B4-A04D-5305E30DB212}" destId="{1C67B8EA-C15A-4DEF-B922-2848EF0F44E9}" srcOrd="0" destOrd="0" presId="urn:microsoft.com/office/officeart/2011/layout/HexagonRadial"/>
    <dgm:cxn modelId="{9D243756-EEDC-4FFE-90FE-7D9BC6A714D9}" type="presOf" srcId="{5830CFC9-CB34-4A65-9754-91E56F0D09C0}" destId="{D15E7D87-BEAB-4276-B63A-0D27A9E38815}" srcOrd="0" destOrd="0" presId="urn:microsoft.com/office/officeart/2011/layout/HexagonRadial"/>
    <dgm:cxn modelId="{AB3AD883-EE2E-4DDD-9008-694FCFBB9D50}" type="presOf" srcId="{E285215F-F7D3-426D-869F-A205F1C4BF2E}" destId="{6F637E5A-D481-434C-B890-91E073A11115}" srcOrd="0" destOrd="0" presId="urn:microsoft.com/office/officeart/2011/layout/HexagonRadial"/>
    <dgm:cxn modelId="{B39C35DB-FEF5-4AD8-B15C-81D156A7A1F1}" type="presOf" srcId="{845F17F4-F9E6-4372-94B7-036907EE1238}" destId="{C304E336-A1AB-4A3C-A970-E78EE0EC3EE2}" srcOrd="0" destOrd="0" presId="urn:microsoft.com/office/officeart/2011/layout/HexagonRadial"/>
    <dgm:cxn modelId="{A7318167-3F49-440B-AC61-EF46FDEDEAFE}" type="presOf" srcId="{AF006424-23BE-4054-B561-97EA5902388D}" destId="{DC949B6A-2D99-43D6-8052-AB11802FE30B}" srcOrd="0" destOrd="0" presId="urn:microsoft.com/office/officeart/2011/layout/HexagonRadial"/>
    <dgm:cxn modelId="{FE90C453-DC9C-4514-B29B-4DE64855477A}" srcId="{E285215F-F7D3-426D-869F-A205F1C4BF2E}" destId="{5830CFC9-CB34-4A65-9754-91E56F0D09C0}" srcOrd="4" destOrd="0" parTransId="{95DF698B-8ADA-4E97-9D03-89F83948DFC4}" sibTransId="{A8AA462F-2328-4636-AA48-33376A7D8DD6}"/>
    <dgm:cxn modelId="{959D86A6-E6C9-4B32-8795-41B7CFB01DC8}" type="presParOf" srcId="{36E154F0-D36A-43F1-ADD5-EF43453712D9}" destId="{6F637E5A-D481-434C-B890-91E073A11115}" srcOrd="0" destOrd="0" presId="urn:microsoft.com/office/officeart/2011/layout/HexagonRadial"/>
    <dgm:cxn modelId="{E85B8E3F-BC1A-4139-95DA-7088704E58E4}" type="presParOf" srcId="{36E154F0-D36A-43F1-ADD5-EF43453712D9}" destId="{7BD9B9A9-A494-4066-8764-9BE15F159613}" srcOrd="1" destOrd="0" presId="urn:microsoft.com/office/officeart/2011/layout/HexagonRadial"/>
    <dgm:cxn modelId="{3319DF0F-E866-4F44-A1CA-247FCBACFEDC}" type="presParOf" srcId="{7BD9B9A9-A494-4066-8764-9BE15F159613}" destId="{A615FBD9-F60F-462F-BF06-37A9A4D32A4E}" srcOrd="0" destOrd="0" presId="urn:microsoft.com/office/officeart/2011/layout/HexagonRadial"/>
    <dgm:cxn modelId="{5366198B-CD08-43DA-8384-9BFD910B6B7B}" type="presParOf" srcId="{36E154F0-D36A-43F1-ADD5-EF43453712D9}" destId="{8D4E32D8-DF4B-474A-9EA1-CF4EF65B846A}" srcOrd="2" destOrd="0" presId="urn:microsoft.com/office/officeart/2011/layout/HexagonRadial"/>
    <dgm:cxn modelId="{2764CC76-6BE5-4EC5-8D9E-3FFBA311EF38}" type="presParOf" srcId="{36E154F0-D36A-43F1-ADD5-EF43453712D9}" destId="{1C9AE0A6-3135-490A-A27C-91460E8C13A5}" srcOrd="3" destOrd="0" presId="urn:microsoft.com/office/officeart/2011/layout/HexagonRadial"/>
    <dgm:cxn modelId="{AB371B4A-6CB6-40EE-B9FE-3A92D3B14663}" type="presParOf" srcId="{1C9AE0A6-3135-490A-A27C-91460E8C13A5}" destId="{7CEFFE3E-73F5-42DA-8C55-D6DEA964D65A}" srcOrd="0" destOrd="0" presId="urn:microsoft.com/office/officeart/2011/layout/HexagonRadial"/>
    <dgm:cxn modelId="{DFAE1097-828A-4BE5-8F9D-F284CEAB5E40}" type="presParOf" srcId="{36E154F0-D36A-43F1-ADD5-EF43453712D9}" destId="{1C61FB97-BBB0-47D5-B5FC-7F6EF6D78D2B}" srcOrd="4" destOrd="0" presId="urn:microsoft.com/office/officeart/2011/layout/HexagonRadial"/>
    <dgm:cxn modelId="{AFE3E6EC-7C0C-4253-9976-72D58D1B60E5}" type="presParOf" srcId="{36E154F0-D36A-43F1-ADD5-EF43453712D9}" destId="{048F3A3E-55B2-4DD3-B2A3-9285C3F01016}" srcOrd="5" destOrd="0" presId="urn:microsoft.com/office/officeart/2011/layout/HexagonRadial"/>
    <dgm:cxn modelId="{C022F2C1-06F9-4D4D-9CDB-AF0C0B336FCB}" type="presParOf" srcId="{048F3A3E-55B2-4DD3-B2A3-9285C3F01016}" destId="{462EC90C-94CC-47FF-BA5A-45378F111646}" srcOrd="0" destOrd="0" presId="urn:microsoft.com/office/officeart/2011/layout/HexagonRadial"/>
    <dgm:cxn modelId="{B0A733BE-30A1-4B23-A7CF-6C7405E00CDD}" type="presParOf" srcId="{36E154F0-D36A-43F1-ADD5-EF43453712D9}" destId="{DC949B6A-2D99-43D6-8052-AB11802FE30B}" srcOrd="6" destOrd="0" presId="urn:microsoft.com/office/officeart/2011/layout/HexagonRadial"/>
    <dgm:cxn modelId="{3B7B53A4-288D-47D1-90F7-930B67E36551}" type="presParOf" srcId="{36E154F0-D36A-43F1-ADD5-EF43453712D9}" destId="{8EDF6321-2945-4DF9-BECA-0447BC62EE92}" srcOrd="7" destOrd="0" presId="urn:microsoft.com/office/officeart/2011/layout/HexagonRadial"/>
    <dgm:cxn modelId="{225E61A6-FC12-40DC-8A8C-502156C7D055}" type="presParOf" srcId="{8EDF6321-2945-4DF9-BECA-0447BC62EE92}" destId="{14BC838B-CA60-4B97-A766-690950743F0A}" srcOrd="0" destOrd="0" presId="urn:microsoft.com/office/officeart/2011/layout/HexagonRadial"/>
    <dgm:cxn modelId="{35B9CB8E-7EAF-4059-9C95-204B692A22C3}" type="presParOf" srcId="{36E154F0-D36A-43F1-ADD5-EF43453712D9}" destId="{C304E336-A1AB-4A3C-A970-E78EE0EC3EE2}" srcOrd="8" destOrd="0" presId="urn:microsoft.com/office/officeart/2011/layout/HexagonRadial"/>
    <dgm:cxn modelId="{E81A9F16-6671-4259-9AF4-783057E5CE93}" type="presParOf" srcId="{36E154F0-D36A-43F1-ADD5-EF43453712D9}" destId="{8F4FF298-0037-423E-B6D5-409AA4CA46B0}" srcOrd="9" destOrd="0" presId="urn:microsoft.com/office/officeart/2011/layout/HexagonRadial"/>
    <dgm:cxn modelId="{D69C02CD-ECA1-4731-946C-17B9D8E635AD}" type="presParOf" srcId="{8F4FF298-0037-423E-B6D5-409AA4CA46B0}" destId="{022341E2-7A70-40D7-90CF-9EC9CB337369}" srcOrd="0" destOrd="0" presId="urn:microsoft.com/office/officeart/2011/layout/HexagonRadial"/>
    <dgm:cxn modelId="{09CF4724-8846-4BDF-9E79-608C94BF925A}" type="presParOf" srcId="{36E154F0-D36A-43F1-ADD5-EF43453712D9}" destId="{D15E7D87-BEAB-4276-B63A-0D27A9E38815}" srcOrd="10" destOrd="0" presId="urn:microsoft.com/office/officeart/2011/layout/HexagonRadial"/>
    <dgm:cxn modelId="{B037D260-5F10-45CD-B56D-2185B8800569}" type="presParOf" srcId="{36E154F0-D36A-43F1-ADD5-EF43453712D9}" destId="{00AC8227-15F9-47FD-8FE1-ACA2ACB14D86}" srcOrd="11" destOrd="0" presId="urn:microsoft.com/office/officeart/2011/layout/HexagonRadial"/>
    <dgm:cxn modelId="{F6D915F1-C2BE-4BC3-8618-9FA2A323D565}" type="presParOf" srcId="{00AC8227-15F9-47FD-8FE1-ACA2ACB14D86}" destId="{929C0959-D395-4198-9B75-70B0145D1B48}" srcOrd="0" destOrd="0" presId="urn:microsoft.com/office/officeart/2011/layout/HexagonRadial"/>
    <dgm:cxn modelId="{DBE4BCB9-26E6-4CB1-B6F2-DDD42D73A706}" type="presParOf" srcId="{36E154F0-D36A-43F1-ADD5-EF43453712D9}" destId="{1C67B8EA-C15A-4DEF-B922-2848EF0F44E9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C2FCC5-6C60-4BFB-991D-D9C57DC58C9D}">
      <dsp:nvSpPr>
        <dsp:cNvPr id="0" name=""/>
        <dsp:cNvSpPr/>
      </dsp:nvSpPr>
      <dsp:spPr>
        <a:xfrm>
          <a:off x="0" y="0"/>
          <a:ext cx="3535131" cy="7061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b="1" kern="1200" dirty="0" smtClean="0">
              <a:latin typeface="Calibri" pitchFamily="34" charset="0"/>
              <a:cs typeface="Calibri" pitchFamily="34" charset="0"/>
            </a:rPr>
            <a:t>Leite e Lacticínios</a:t>
          </a:r>
          <a:endParaRPr lang="pt-PT" sz="2000" kern="1200" dirty="0" smtClean="0">
            <a:latin typeface="Calibri" pitchFamily="34" charset="0"/>
            <a:cs typeface="Calibri" pitchFamily="34" charset="0"/>
          </a:endParaRPr>
        </a:p>
      </dsp:txBody>
      <dsp:txXfrm>
        <a:off x="777643" y="0"/>
        <a:ext cx="2757487" cy="706174"/>
      </dsp:txXfrm>
    </dsp:sp>
    <dsp:sp modelId="{7ED80249-F852-486F-A1BF-C0EEB5BD3CD2}">
      <dsp:nvSpPr>
        <dsp:cNvPr id="0" name=""/>
        <dsp:cNvSpPr/>
      </dsp:nvSpPr>
      <dsp:spPr>
        <a:xfrm>
          <a:off x="70617" y="70617"/>
          <a:ext cx="707026" cy="564939"/>
        </a:xfrm>
        <a:prstGeom prst="flowChartAlternateProcess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8FA2596-C4E8-468E-B028-CF5F98212941}">
      <dsp:nvSpPr>
        <dsp:cNvPr id="0" name=""/>
        <dsp:cNvSpPr/>
      </dsp:nvSpPr>
      <dsp:spPr>
        <a:xfrm>
          <a:off x="0" y="790046"/>
          <a:ext cx="3535131" cy="7061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b="1" kern="1200" dirty="0" smtClean="0">
              <a:latin typeface="Calibri" pitchFamily="34" charset="0"/>
              <a:cs typeface="Calibri" pitchFamily="34" charset="0"/>
            </a:rPr>
            <a:t>Vinho e Vinha</a:t>
          </a:r>
          <a:endParaRPr lang="pt-PT" sz="2000" kern="1200" dirty="0" smtClean="0">
            <a:latin typeface="Calibri" pitchFamily="34" charset="0"/>
            <a:cs typeface="Calibri" pitchFamily="34" charset="0"/>
          </a:endParaRPr>
        </a:p>
      </dsp:txBody>
      <dsp:txXfrm>
        <a:off x="777643" y="790046"/>
        <a:ext cx="2757487" cy="706174"/>
      </dsp:txXfrm>
    </dsp:sp>
    <dsp:sp modelId="{9418EFD9-DAAE-4000-AED0-814B9521BE12}">
      <dsp:nvSpPr>
        <dsp:cNvPr id="0" name=""/>
        <dsp:cNvSpPr/>
      </dsp:nvSpPr>
      <dsp:spPr>
        <a:xfrm>
          <a:off x="70617" y="847408"/>
          <a:ext cx="707026" cy="564939"/>
        </a:xfrm>
        <a:prstGeom prst="flowChartAlternateProcess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638565E-5545-48BF-BA0C-F956FD350DEF}">
      <dsp:nvSpPr>
        <dsp:cNvPr id="0" name=""/>
        <dsp:cNvSpPr/>
      </dsp:nvSpPr>
      <dsp:spPr>
        <a:xfrm>
          <a:off x="0" y="1553583"/>
          <a:ext cx="3535131" cy="7061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b="1" kern="1200" dirty="0" smtClean="0">
              <a:latin typeface="Calibri" pitchFamily="34" charset="0"/>
              <a:cs typeface="Calibri" pitchFamily="34" charset="0"/>
            </a:rPr>
            <a:t>Azeite </a:t>
          </a:r>
        </a:p>
      </dsp:txBody>
      <dsp:txXfrm>
        <a:off x="777643" y="1553583"/>
        <a:ext cx="2757487" cy="706174"/>
      </dsp:txXfrm>
    </dsp:sp>
    <dsp:sp modelId="{F2714E37-C188-48B7-A142-DF7DCF04E226}">
      <dsp:nvSpPr>
        <dsp:cNvPr id="0" name=""/>
        <dsp:cNvSpPr/>
      </dsp:nvSpPr>
      <dsp:spPr>
        <a:xfrm>
          <a:off x="70617" y="1624200"/>
          <a:ext cx="707026" cy="564939"/>
        </a:xfrm>
        <a:prstGeom prst="flowChartAlternateProcess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9874992-12FF-45CE-BAA6-D173A2A79773}">
      <dsp:nvSpPr>
        <dsp:cNvPr id="0" name=""/>
        <dsp:cNvSpPr/>
      </dsp:nvSpPr>
      <dsp:spPr>
        <a:xfrm>
          <a:off x="0" y="2330374"/>
          <a:ext cx="3535131" cy="7061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b="1" kern="1200" dirty="0" smtClean="0">
              <a:latin typeface="Calibri" pitchFamily="34" charset="0"/>
              <a:cs typeface="Calibri" pitchFamily="34" charset="0"/>
            </a:rPr>
            <a:t>Peixe</a:t>
          </a:r>
        </a:p>
      </dsp:txBody>
      <dsp:txXfrm>
        <a:off x="777643" y="2330374"/>
        <a:ext cx="2757487" cy="706174"/>
      </dsp:txXfrm>
    </dsp:sp>
    <dsp:sp modelId="{9CD6A5F2-34B8-4262-ACF7-15DD855E3F62}">
      <dsp:nvSpPr>
        <dsp:cNvPr id="0" name=""/>
        <dsp:cNvSpPr/>
      </dsp:nvSpPr>
      <dsp:spPr>
        <a:xfrm>
          <a:off x="70617" y="2400992"/>
          <a:ext cx="707026" cy="5649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4CB220-7B6F-421C-BC49-A68C8B9E23A8}">
      <dsp:nvSpPr>
        <dsp:cNvPr id="0" name=""/>
        <dsp:cNvSpPr/>
      </dsp:nvSpPr>
      <dsp:spPr>
        <a:xfrm>
          <a:off x="0" y="0"/>
          <a:ext cx="3456384" cy="7000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b="1" kern="1200" dirty="0" smtClean="0">
              <a:latin typeface="Calibri" pitchFamily="34" charset="0"/>
              <a:cs typeface="Calibri" pitchFamily="34" charset="0"/>
            </a:rPr>
            <a:t>Cereais</a:t>
          </a:r>
          <a:endParaRPr lang="pt-PT" sz="2000" kern="1200" dirty="0" smtClean="0">
            <a:latin typeface="Calibri" pitchFamily="34" charset="0"/>
            <a:cs typeface="Calibri" pitchFamily="34" charset="0"/>
          </a:endParaRPr>
        </a:p>
      </dsp:txBody>
      <dsp:txXfrm>
        <a:off x="761277" y="0"/>
        <a:ext cx="2695106" cy="700010"/>
      </dsp:txXfrm>
    </dsp:sp>
    <dsp:sp modelId="{D8C0DD7A-862F-473A-A9B7-5712F7ECDFCE}">
      <dsp:nvSpPr>
        <dsp:cNvPr id="0" name=""/>
        <dsp:cNvSpPr/>
      </dsp:nvSpPr>
      <dsp:spPr>
        <a:xfrm>
          <a:off x="69410" y="65588"/>
          <a:ext cx="692458" cy="5688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99E0B39-2D1F-4BC4-8874-4D2AA5CAE20F}">
      <dsp:nvSpPr>
        <dsp:cNvPr id="0" name=""/>
        <dsp:cNvSpPr/>
      </dsp:nvSpPr>
      <dsp:spPr>
        <a:xfrm>
          <a:off x="0" y="770011"/>
          <a:ext cx="3456384" cy="7000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b="1" kern="1200" dirty="0" smtClean="0">
              <a:latin typeface="Calibri" pitchFamily="34" charset="0"/>
              <a:cs typeface="Calibri" pitchFamily="34" charset="0"/>
            </a:rPr>
            <a:t>Carne</a:t>
          </a:r>
          <a:endParaRPr lang="pt-PT" sz="2000" kern="1200" dirty="0" smtClean="0">
            <a:latin typeface="Calibri" pitchFamily="34" charset="0"/>
            <a:cs typeface="Calibri" pitchFamily="34" charset="0"/>
          </a:endParaRPr>
        </a:p>
      </dsp:txBody>
      <dsp:txXfrm>
        <a:off x="761277" y="770011"/>
        <a:ext cx="2695106" cy="700010"/>
      </dsp:txXfrm>
    </dsp:sp>
    <dsp:sp modelId="{46E05D95-2DB4-4C14-86FB-6F7668A5C082}">
      <dsp:nvSpPr>
        <dsp:cNvPr id="0" name=""/>
        <dsp:cNvSpPr/>
      </dsp:nvSpPr>
      <dsp:spPr>
        <a:xfrm>
          <a:off x="69410" y="835599"/>
          <a:ext cx="692458" cy="5688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7617E6F-E82F-4F60-B601-3D77EDF77AF7}">
      <dsp:nvSpPr>
        <dsp:cNvPr id="0" name=""/>
        <dsp:cNvSpPr/>
      </dsp:nvSpPr>
      <dsp:spPr>
        <a:xfrm>
          <a:off x="0" y="1540023"/>
          <a:ext cx="3456384" cy="7000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b="1" kern="1200" dirty="0" smtClean="0">
              <a:latin typeface="Calibri" pitchFamily="34" charset="0"/>
              <a:cs typeface="Calibri" pitchFamily="34" charset="0"/>
            </a:rPr>
            <a:t>Hortofrutícola</a:t>
          </a:r>
          <a:endParaRPr lang="pt-PT" sz="2000" kern="1200" dirty="0" smtClean="0">
            <a:latin typeface="Calibri" pitchFamily="34" charset="0"/>
            <a:cs typeface="Calibri" pitchFamily="34" charset="0"/>
          </a:endParaRPr>
        </a:p>
      </dsp:txBody>
      <dsp:txXfrm>
        <a:off x="761277" y="1540023"/>
        <a:ext cx="2695106" cy="700010"/>
      </dsp:txXfrm>
    </dsp:sp>
    <dsp:sp modelId="{C6DFBAD7-E29B-4005-B273-08F093C80C47}">
      <dsp:nvSpPr>
        <dsp:cNvPr id="0" name=""/>
        <dsp:cNvSpPr/>
      </dsp:nvSpPr>
      <dsp:spPr>
        <a:xfrm>
          <a:off x="69410" y="1605611"/>
          <a:ext cx="692458" cy="5688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A48D80D-1D68-47C7-B57B-A7E201E85E79}">
      <dsp:nvSpPr>
        <dsp:cNvPr id="0" name=""/>
        <dsp:cNvSpPr/>
      </dsp:nvSpPr>
      <dsp:spPr>
        <a:xfrm>
          <a:off x="0" y="2310034"/>
          <a:ext cx="3456384" cy="7000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b="1" kern="1200" dirty="0" smtClean="0">
              <a:latin typeface="Calibri" pitchFamily="34" charset="0"/>
              <a:cs typeface="Calibri" pitchFamily="34" charset="0"/>
            </a:rPr>
            <a:t>Mel</a:t>
          </a:r>
        </a:p>
      </dsp:txBody>
      <dsp:txXfrm>
        <a:off x="761277" y="2310034"/>
        <a:ext cx="2695106" cy="700010"/>
      </dsp:txXfrm>
    </dsp:sp>
    <dsp:sp modelId="{CB74C840-EBB6-42B4-AEAA-35F69F109344}">
      <dsp:nvSpPr>
        <dsp:cNvPr id="0" name=""/>
        <dsp:cNvSpPr/>
      </dsp:nvSpPr>
      <dsp:spPr>
        <a:xfrm>
          <a:off x="70001" y="2375622"/>
          <a:ext cx="691276" cy="56883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33588-2F4E-4AC5-9FD5-B3C91CF78AEE}">
      <dsp:nvSpPr>
        <dsp:cNvPr id="0" name=""/>
        <dsp:cNvSpPr/>
      </dsp:nvSpPr>
      <dsp:spPr>
        <a:xfrm>
          <a:off x="4258" y="450641"/>
          <a:ext cx="2026718" cy="1396409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D46D00-D870-43FA-A7ED-423B6B3605F3}">
      <dsp:nvSpPr>
        <dsp:cNvPr id="0" name=""/>
        <dsp:cNvSpPr/>
      </dsp:nvSpPr>
      <dsp:spPr>
        <a:xfrm>
          <a:off x="4258" y="1847051"/>
          <a:ext cx="2026718" cy="751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b="1" kern="1200" dirty="0" smtClean="0">
              <a:latin typeface="Calibri" pitchFamily="34" charset="0"/>
            </a:rPr>
            <a:t>Frio</a:t>
          </a:r>
          <a:endParaRPr lang="pt-PT" sz="2800" kern="1200" dirty="0">
            <a:latin typeface="Calibri" pitchFamily="34" charset="0"/>
          </a:endParaRPr>
        </a:p>
      </dsp:txBody>
      <dsp:txXfrm>
        <a:off x="4258" y="1847051"/>
        <a:ext cx="2026718" cy="751912"/>
      </dsp:txXfrm>
    </dsp:sp>
    <dsp:sp modelId="{F18D6B3C-CD78-456F-B7C7-5D4847C1EB5C}">
      <dsp:nvSpPr>
        <dsp:cNvPr id="0" name=""/>
        <dsp:cNvSpPr/>
      </dsp:nvSpPr>
      <dsp:spPr>
        <a:xfrm>
          <a:off x="2233734" y="450641"/>
          <a:ext cx="2026718" cy="1396409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CFF550-739B-4F4B-99F9-5A24CADB1350}">
      <dsp:nvSpPr>
        <dsp:cNvPr id="0" name=""/>
        <dsp:cNvSpPr/>
      </dsp:nvSpPr>
      <dsp:spPr>
        <a:xfrm>
          <a:off x="2233734" y="1847051"/>
          <a:ext cx="2026718" cy="751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b="1" kern="1200" dirty="0" smtClean="0">
              <a:latin typeface="Calibri" pitchFamily="34" charset="0"/>
            </a:rPr>
            <a:t>Embalagens </a:t>
          </a:r>
          <a:endParaRPr lang="pt-PT" sz="2800" kern="1200" dirty="0">
            <a:latin typeface="Calibri" pitchFamily="34" charset="0"/>
          </a:endParaRPr>
        </a:p>
      </dsp:txBody>
      <dsp:txXfrm>
        <a:off x="2233734" y="1847051"/>
        <a:ext cx="2026718" cy="751912"/>
      </dsp:txXfrm>
    </dsp:sp>
    <dsp:sp modelId="{2B26BA07-F218-4F5C-AB31-E321D0D751B0}">
      <dsp:nvSpPr>
        <dsp:cNvPr id="0" name=""/>
        <dsp:cNvSpPr/>
      </dsp:nvSpPr>
      <dsp:spPr>
        <a:xfrm>
          <a:off x="4475188" y="504054"/>
          <a:ext cx="2026718" cy="1396409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AFF7DD-F74D-4C73-973D-9D450197FF4B}">
      <dsp:nvSpPr>
        <dsp:cNvPr id="0" name=""/>
        <dsp:cNvSpPr/>
      </dsp:nvSpPr>
      <dsp:spPr>
        <a:xfrm>
          <a:off x="4463211" y="1847051"/>
          <a:ext cx="2026718" cy="751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b="1" kern="1200" dirty="0" smtClean="0">
              <a:latin typeface="Calibri" pitchFamily="34" charset="0"/>
            </a:rPr>
            <a:t>Logística e distribuição</a:t>
          </a:r>
          <a:endParaRPr lang="pt-PT" sz="1800" kern="1200" dirty="0">
            <a:latin typeface="Calibri" pitchFamily="34" charset="0"/>
          </a:endParaRPr>
        </a:p>
      </dsp:txBody>
      <dsp:txXfrm>
        <a:off x="4463211" y="1847051"/>
        <a:ext cx="2026718" cy="751912"/>
      </dsp:txXfrm>
    </dsp:sp>
    <dsp:sp modelId="{CAE8CD47-DECD-44F1-A7BC-7EA5B2674F0E}">
      <dsp:nvSpPr>
        <dsp:cNvPr id="0" name=""/>
        <dsp:cNvSpPr/>
      </dsp:nvSpPr>
      <dsp:spPr>
        <a:xfrm>
          <a:off x="6692687" y="450641"/>
          <a:ext cx="2026718" cy="1396409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68E5DF-39A7-4058-9ABE-751DBC9122F4}">
      <dsp:nvSpPr>
        <dsp:cNvPr id="0" name=""/>
        <dsp:cNvSpPr/>
      </dsp:nvSpPr>
      <dsp:spPr>
        <a:xfrm>
          <a:off x="6692687" y="1847051"/>
          <a:ext cx="2026718" cy="751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b="1" kern="1200" dirty="0" smtClean="0">
              <a:latin typeface="Calibri" pitchFamily="34" charset="0"/>
            </a:rPr>
            <a:t>Fornecimento de equipamentos</a:t>
          </a:r>
          <a:endParaRPr lang="pt-PT" sz="1800" kern="1200" dirty="0">
            <a:latin typeface="Calibri" pitchFamily="34" charset="0"/>
          </a:endParaRPr>
        </a:p>
      </dsp:txBody>
      <dsp:txXfrm>
        <a:off x="6692687" y="1847051"/>
        <a:ext cx="2026718" cy="751912"/>
      </dsp:txXfrm>
    </dsp:sp>
    <dsp:sp modelId="{07B05635-1473-4284-B999-779B9016CA61}">
      <dsp:nvSpPr>
        <dsp:cNvPr id="0" name=""/>
        <dsp:cNvSpPr/>
      </dsp:nvSpPr>
      <dsp:spPr>
        <a:xfrm>
          <a:off x="1118996" y="2801635"/>
          <a:ext cx="2026718" cy="1396409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BE15B5-2741-433C-99A8-5C92CABFEDDE}">
      <dsp:nvSpPr>
        <dsp:cNvPr id="0" name=""/>
        <dsp:cNvSpPr/>
      </dsp:nvSpPr>
      <dsp:spPr>
        <a:xfrm>
          <a:off x="1118996" y="4198045"/>
          <a:ext cx="2026718" cy="751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b="1" kern="1200" dirty="0" smtClean="0">
              <a:latin typeface="Calibri" pitchFamily="34" charset="0"/>
            </a:rPr>
            <a:t>Monitorização e controlo de qualidade</a:t>
          </a:r>
          <a:endParaRPr lang="pt-PT" sz="1800" kern="1200" dirty="0">
            <a:latin typeface="Calibri" pitchFamily="34" charset="0"/>
          </a:endParaRPr>
        </a:p>
      </dsp:txBody>
      <dsp:txXfrm>
        <a:off x="1118996" y="4198045"/>
        <a:ext cx="2026718" cy="751912"/>
      </dsp:txXfrm>
    </dsp:sp>
    <dsp:sp modelId="{4AB810B1-DACF-41CF-B990-B6E5C7CFA2D4}">
      <dsp:nvSpPr>
        <dsp:cNvPr id="0" name=""/>
        <dsp:cNvSpPr/>
      </dsp:nvSpPr>
      <dsp:spPr>
        <a:xfrm>
          <a:off x="3348473" y="2801635"/>
          <a:ext cx="2026718" cy="1396409"/>
        </a:xfrm>
        <a:prstGeom prst="round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455D42-1675-403B-84CB-DB37363EF959}">
      <dsp:nvSpPr>
        <dsp:cNvPr id="0" name=""/>
        <dsp:cNvSpPr/>
      </dsp:nvSpPr>
      <dsp:spPr>
        <a:xfrm>
          <a:off x="3348473" y="4198045"/>
          <a:ext cx="2026718" cy="751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b="1" i="1" kern="1200" dirty="0" smtClean="0">
              <a:latin typeface="Calibri" pitchFamily="34" charset="0"/>
            </a:rPr>
            <a:t>Marketing </a:t>
          </a:r>
          <a:r>
            <a:rPr lang="pt-PT" sz="1800" b="1" kern="1200" dirty="0" smtClean="0">
              <a:latin typeface="Calibri" pitchFamily="34" charset="0"/>
            </a:rPr>
            <a:t>territorial e sectorial</a:t>
          </a:r>
          <a:endParaRPr lang="pt-PT" sz="1800" kern="1200" dirty="0">
            <a:latin typeface="Calibri" pitchFamily="34" charset="0"/>
          </a:endParaRPr>
        </a:p>
      </dsp:txBody>
      <dsp:txXfrm>
        <a:off x="3348473" y="4198045"/>
        <a:ext cx="2026718" cy="751912"/>
      </dsp:txXfrm>
    </dsp:sp>
    <dsp:sp modelId="{3A25B614-B648-48A7-84A4-66C8B061D888}">
      <dsp:nvSpPr>
        <dsp:cNvPr id="0" name=""/>
        <dsp:cNvSpPr/>
      </dsp:nvSpPr>
      <dsp:spPr>
        <a:xfrm>
          <a:off x="5577949" y="2801635"/>
          <a:ext cx="2026718" cy="1396409"/>
        </a:xfrm>
        <a:prstGeom prst="roundRect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23158D-B657-418E-A9AB-ADDE80F71565}">
      <dsp:nvSpPr>
        <dsp:cNvPr id="0" name=""/>
        <dsp:cNvSpPr/>
      </dsp:nvSpPr>
      <dsp:spPr>
        <a:xfrm>
          <a:off x="5577949" y="4198045"/>
          <a:ext cx="2026718" cy="751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b="1" i="1" kern="1200" dirty="0" smtClean="0">
              <a:latin typeface="Calibri" pitchFamily="34" charset="0"/>
            </a:rPr>
            <a:t>Design</a:t>
          </a:r>
          <a:r>
            <a:rPr lang="pt-PT" sz="1800" b="1" kern="1200" dirty="0" smtClean="0">
              <a:latin typeface="Calibri" pitchFamily="34" charset="0"/>
            </a:rPr>
            <a:t>, local </a:t>
          </a:r>
          <a:r>
            <a:rPr lang="pt-PT" sz="1800" b="1" i="1" kern="1200" dirty="0" smtClean="0">
              <a:latin typeface="Calibri" pitchFamily="34" charset="0"/>
            </a:rPr>
            <a:t>labeling</a:t>
          </a:r>
          <a:r>
            <a:rPr lang="pt-PT" sz="1800" b="1" kern="1200" dirty="0" smtClean="0">
              <a:latin typeface="Calibri" pitchFamily="34" charset="0"/>
            </a:rPr>
            <a:t>, gestão</a:t>
          </a:r>
          <a:endParaRPr lang="pt-PT" sz="1800" kern="1200" dirty="0">
            <a:latin typeface="Calibri" pitchFamily="34" charset="0"/>
          </a:endParaRPr>
        </a:p>
      </dsp:txBody>
      <dsp:txXfrm>
        <a:off x="5577949" y="4198045"/>
        <a:ext cx="2026718" cy="7519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637E5A-D481-434C-B890-91E073A11115}">
      <dsp:nvSpPr>
        <dsp:cNvPr id="0" name=""/>
        <dsp:cNvSpPr/>
      </dsp:nvSpPr>
      <dsp:spPr>
        <a:xfrm>
          <a:off x="1594639" y="1724399"/>
          <a:ext cx="2282814" cy="195126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400" b="1" kern="1200" dirty="0" smtClean="0"/>
            <a:t>Inovcluster </a:t>
          </a:r>
          <a:endParaRPr lang="en-US" sz="2400" b="1" kern="1200" dirty="0"/>
        </a:p>
      </dsp:txBody>
      <dsp:txXfrm>
        <a:off x="1970699" y="2045840"/>
        <a:ext cx="1530694" cy="1308379"/>
      </dsp:txXfrm>
    </dsp:sp>
    <dsp:sp modelId="{7CEFFE3E-73F5-42DA-8C55-D6DEA964D65A}">
      <dsp:nvSpPr>
        <dsp:cNvPr id="0" name=""/>
        <dsp:cNvSpPr/>
      </dsp:nvSpPr>
      <dsp:spPr>
        <a:xfrm>
          <a:off x="3015493" y="825751"/>
          <a:ext cx="835507" cy="71989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4E32D8-DF4B-474A-9EA1-CF4EF65B846A}">
      <dsp:nvSpPr>
        <dsp:cNvPr id="0" name=""/>
        <dsp:cNvSpPr/>
      </dsp:nvSpPr>
      <dsp:spPr>
        <a:xfrm>
          <a:off x="1832802" y="0"/>
          <a:ext cx="1814729" cy="1569954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b="1" kern="1200" dirty="0" smtClean="0"/>
            <a:t>Capacitação </a:t>
          </a:r>
          <a:endParaRPr lang="pt-PT" sz="1500" b="1" kern="1200" dirty="0"/>
        </a:p>
      </dsp:txBody>
      <dsp:txXfrm>
        <a:off x="2133541" y="260175"/>
        <a:ext cx="1213251" cy="1049604"/>
      </dsp:txXfrm>
    </dsp:sp>
    <dsp:sp modelId="{462EC90C-94CC-47FF-BA5A-45378F111646}">
      <dsp:nvSpPr>
        <dsp:cNvPr id="0" name=""/>
        <dsp:cNvSpPr/>
      </dsp:nvSpPr>
      <dsp:spPr>
        <a:xfrm>
          <a:off x="3990594" y="2171581"/>
          <a:ext cx="835507" cy="71989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C61FB97-BBB0-47D5-B5FC-7F6EF6D78D2B}">
      <dsp:nvSpPr>
        <dsp:cNvPr id="0" name=""/>
        <dsp:cNvSpPr/>
      </dsp:nvSpPr>
      <dsp:spPr>
        <a:xfrm>
          <a:off x="3497120" y="965627"/>
          <a:ext cx="1814729" cy="1569954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b="1" kern="1200" dirty="0" smtClean="0"/>
            <a:t>Feiras internacionais </a:t>
          </a:r>
          <a:endParaRPr lang="pt-PT" sz="1500" b="1" kern="1200" dirty="0"/>
        </a:p>
      </dsp:txBody>
      <dsp:txXfrm>
        <a:off x="3797859" y="1225802"/>
        <a:ext cx="1213251" cy="1049604"/>
      </dsp:txXfrm>
    </dsp:sp>
    <dsp:sp modelId="{14BC838B-CA60-4B97-A766-690950743F0A}">
      <dsp:nvSpPr>
        <dsp:cNvPr id="0" name=""/>
        <dsp:cNvSpPr/>
      </dsp:nvSpPr>
      <dsp:spPr>
        <a:xfrm>
          <a:off x="3313226" y="3690770"/>
          <a:ext cx="835507" cy="71989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C949B6A-2D99-43D6-8052-AB11802FE30B}">
      <dsp:nvSpPr>
        <dsp:cNvPr id="0" name=""/>
        <dsp:cNvSpPr/>
      </dsp:nvSpPr>
      <dsp:spPr>
        <a:xfrm>
          <a:off x="3497120" y="2863938"/>
          <a:ext cx="1814729" cy="1569954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b="1" kern="1200" dirty="0" smtClean="0"/>
            <a:t>Missões empresariais e inversas </a:t>
          </a:r>
          <a:endParaRPr lang="pt-PT" sz="1500" b="1" kern="1200" dirty="0"/>
        </a:p>
      </dsp:txBody>
      <dsp:txXfrm>
        <a:off x="3797859" y="3124113"/>
        <a:ext cx="1213251" cy="1049604"/>
      </dsp:txXfrm>
    </dsp:sp>
    <dsp:sp modelId="{022341E2-7A70-40D7-90CF-9EC9CB337369}">
      <dsp:nvSpPr>
        <dsp:cNvPr id="0" name=""/>
        <dsp:cNvSpPr/>
      </dsp:nvSpPr>
      <dsp:spPr>
        <a:xfrm>
          <a:off x="1632940" y="3848467"/>
          <a:ext cx="835507" cy="71989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04E336-A1AB-4A3C-A970-E78EE0EC3EE2}">
      <dsp:nvSpPr>
        <dsp:cNvPr id="0" name=""/>
        <dsp:cNvSpPr/>
      </dsp:nvSpPr>
      <dsp:spPr>
        <a:xfrm>
          <a:off x="1832802" y="3830645"/>
          <a:ext cx="1814729" cy="1569954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b="1" kern="1200" dirty="0" smtClean="0"/>
            <a:t>Ações promocionais </a:t>
          </a:r>
          <a:endParaRPr lang="pt-PT" sz="1500" b="1" kern="1200" dirty="0"/>
        </a:p>
      </dsp:txBody>
      <dsp:txXfrm>
        <a:off x="2133541" y="4090820"/>
        <a:ext cx="1213251" cy="1049604"/>
      </dsp:txXfrm>
    </dsp:sp>
    <dsp:sp modelId="{929C0959-D395-4198-9B75-70B0145D1B48}">
      <dsp:nvSpPr>
        <dsp:cNvPr id="0" name=""/>
        <dsp:cNvSpPr/>
      </dsp:nvSpPr>
      <dsp:spPr>
        <a:xfrm>
          <a:off x="641869" y="2503178"/>
          <a:ext cx="835507" cy="71989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15E7D87-BEAB-4276-B63A-0D27A9E38815}">
      <dsp:nvSpPr>
        <dsp:cNvPr id="0" name=""/>
        <dsp:cNvSpPr/>
      </dsp:nvSpPr>
      <dsp:spPr>
        <a:xfrm>
          <a:off x="160757" y="2865018"/>
          <a:ext cx="1814729" cy="1569954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b="1" kern="1200" dirty="0" smtClean="0"/>
            <a:t>Vigilância ativa de mercados </a:t>
          </a:r>
          <a:endParaRPr lang="pt-PT" sz="1500" b="1" kern="1200" dirty="0"/>
        </a:p>
      </dsp:txBody>
      <dsp:txXfrm>
        <a:off x="461496" y="3125193"/>
        <a:ext cx="1213251" cy="1049604"/>
      </dsp:txXfrm>
    </dsp:sp>
    <dsp:sp modelId="{1C67B8EA-C15A-4DEF-B922-2848EF0F44E9}">
      <dsp:nvSpPr>
        <dsp:cNvPr id="0" name=""/>
        <dsp:cNvSpPr/>
      </dsp:nvSpPr>
      <dsp:spPr>
        <a:xfrm>
          <a:off x="160757" y="963467"/>
          <a:ext cx="1814729" cy="1569954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b="1" kern="1200" dirty="0" smtClean="0"/>
            <a:t>Tendências e inovação </a:t>
          </a:r>
          <a:endParaRPr lang="pt-PT" sz="1500" b="1" kern="1200" dirty="0"/>
        </a:p>
      </dsp:txBody>
      <dsp:txXfrm>
        <a:off x="461496" y="1223642"/>
        <a:ext cx="1213251" cy="10496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#3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958" cy="496009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51098" y="1"/>
            <a:ext cx="2944958" cy="496009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r">
              <a:defRPr sz="1200"/>
            </a:lvl1pPr>
          </a:lstStyle>
          <a:p>
            <a:fld id="{8966D76D-48A2-4BA0-AE78-3A4F2A2E95AC}" type="datetimeFigureOut">
              <a:rPr lang="pt-PT" smtClean="0"/>
              <a:pPr/>
              <a:t>24-04-2014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9429014"/>
            <a:ext cx="2944958" cy="496009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51098" y="9429014"/>
            <a:ext cx="2944958" cy="496009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r">
              <a:defRPr sz="1200"/>
            </a:lvl1pPr>
          </a:lstStyle>
          <a:p>
            <a:fld id="{B60195AB-8C63-4D7B-846B-7A0B9CC627C5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28590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l" latinLnBrk="0">
              <a:defRPr lang="pt-PT"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r" latinLnBrk="0">
              <a:defRPr lang="pt-PT" sz="1200"/>
            </a:lvl1pPr>
          </a:lstStyle>
          <a:p>
            <a:fld id="{00F830A1-3891-4B82-A120-081866556DA0}" type="datetimeFigureOut">
              <a:rPr lang="pt-PT"/>
              <a:pPr/>
              <a:t>24-04-2014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13" tIns="46557" rIns="93113" bIns="46557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3113" tIns="46557" rIns="93113" bIns="46557" rtlCol="0"/>
          <a:lstStyle/>
          <a:p>
            <a:pPr lvl="0"/>
            <a:r>
              <a:rPr lang="pt-PT"/>
              <a:t>Clique para editar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l" latinLnBrk="0">
              <a:defRPr lang="pt-PT"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r" latinLnBrk="0">
              <a:defRPr lang="pt-PT" sz="1200"/>
            </a:lvl1pPr>
          </a:lstStyle>
          <a:p>
            <a:fld id="{58CC9574-A819-4FE4-99A7-1E27AD09ADC2}" type="slidenum">
              <a:rPr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7963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pt-PT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t-PT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t-PT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t-PT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t-PT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t-PT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t-PT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t-PT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t-PT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smtClean="0">
                <a:solidFill>
                  <a:prstClr val="black"/>
                </a:solidFill>
              </a:rPr>
              <a:pPr/>
              <a:t>1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222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pt-PT" smtClean="0"/>
              <a:pPr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606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pt-PT" smtClean="0">
                <a:solidFill>
                  <a:prstClr val="black"/>
                </a:solidFill>
              </a:rPr>
              <a:pPr/>
              <a:t>18</a:t>
            </a:fld>
            <a:endParaRPr lang="pt-P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943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PT" smtClean="0">
                <a:solidFill>
                  <a:prstClr val="black"/>
                </a:solidFill>
              </a:rPr>
              <a:pPr/>
              <a:t>2</a:t>
            </a:fld>
            <a:endParaRPr lang="pt-P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156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pt-PT" smtClean="0">
                <a:solidFill>
                  <a:prstClr val="black"/>
                </a:solidFill>
              </a:rPr>
              <a:pPr/>
              <a:t>3</a:t>
            </a:fld>
            <a:endParaRPr lang="pt-P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295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baseline="0" dirty="0" smtClean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pt-PT" smtClean="0"/>
              <a:pPr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48371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/>
          </a:p>
        </p:txBody>
      </p:sp>
      <p:sp>
        <p:nvSpPr>
          <p:cNvPr id="31748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83A562-DF89-4598-9741-C18F8ABDB0B7}" type="slidenum">
              <a:rPr lang="pt-PT" smtClean="0"/>
              <a:pPr/>
              <a:t>7</a:t>
            </a:fld>
            <a:endParaRPr lang="pt-PT" smtClean="0"/>
          </a:p>
        </p:txBody>
      </p:sp>
    </p:spTree>
    <p:extLst>
      <p:ext uri="{BB962C8B-B14F-4D97-AF65-F5344CB8AC3E}">
        <p14:creationId xmlns:p14="http://schemas.microsoft.com/office/powerpoint/2010/main" val="3864245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pt-PT" smtClean="0"/>
              <a:pPr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41249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pt-PT" smtClean="0"/>
              <a:pPr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6812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CAPACITAÇÃO</a:t>
            </a:r>
          </a:p>
          <a:p>
            <a:pPr>
              <a:buFontTx/>
              <a:buChar char="-"/>
            </a:pPr>
            <a:r>
              <a:rPr lang="pt-PT" dirty="0" smtClean="0"/>
              <a:t> Barreiras</a:t>
            </a:r>
            <a:r>
              <a:rPr lang="pt-PT" baseline="0" dirty="0" smtClean="0"/>
              <a:t> e obstáculos à exportação;</a:t>
            </a:r>
          </a:p>
          <a:p>
            <a:pPr>
              <a:buFontTx/>
              <a:buChar char="-"/>
            </a:pPr>
            <a:r>
              <a:rPr lang="pt-PT" baseline="0" dirty="0" smtClean="0"/>
              <a:t> Conhecimento dos mercados;</a:t>
            </a:r>
          </a:p>
          <a:p>
            <a:pPr>
              <a:buFontTx/>
              <a:buChar char="-"/>
            </a:pPr>
            <a:r>
              <a:rPr lang="pt-PT" baseline="0" dirty="0" smtClean="0"/>
              <a:t> Incentivos financeiros à exportação;</a:t>
            </a:r>
          </a:p>
          <a:p>
            <a:pPr>
              <a:buFontTx/>
              <a:buChar char="-"/>
            </a:pPr>
            <a:r>
              <a:rPr lang="pt-PT" dirty="0" smtClean="0"/>
              <a:t> adequação</a:t>
            </a:r>
            <a:r>
              <a:rPr lang="pt-PT" baseline="0" dirty="0" smtClean="0"/>
              <a:t> dos rótulos ao país destino</a:t>
            </a:r>
          </a:p>
          <a:p>
            <a:pPr>
              <a:buFontTx/>
              <a:buChar char="-"/>
            </a:pPr>
            <a:r>
              <a:rPr lang="pt-PT" dirty="0" smtClean="0"/>
              <a:t> dimensão</a:t>
            </a:r>
            <a:r>
              <a:rPr lang="pt-PT" baseline="0" dirty="0" smtClean="0"/>
              <a:t> para exportar</a:t>
            </a:r>
          </a:p>
          <a:p>
            <a:pPr>
              <a:buFontTx/>
              <a:buChar char="-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pt-PT" smtClean="0"/>
              <a:pPr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04826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pt-PT" smtClean="0"/>
              <a:pPr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19207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8" y="20547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19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8" y="5089818"/>
            <a:ext cx="909828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pt-PT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pt-PT"/>
              <a:pPr/>
              <a:t>24-04-2014</a:t>
            </a:fld>
            <a:endParaRPr kumimoji="0"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bg1"/>
                </a:solidFill>
              </a:defRPr>
            </a:lvl1pPr>
          </a:lstStyle>
          <a:p>
            <a:endParaRPr kumimoji="0"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/>
              <a:pPr/>
              <a:t>‹nº›</a:t>
            </a:fld>
            <a:endParaRPr kumimoji="0" lang="pt-PT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pt-PT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pt-PT"/>
              <a:t>Clique para editar o estilo de subtítulo do Modelo Global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 anchorCtr="0">
            <a:normAutofit/>
          </a:bodyPr>
          <a:lstStyle>
            <a:lvl1pPr marL="0" indent="0" eaLnBrk="1" latinLnBrk="0" hangingPunct="1">
              <a:defRPr kumimoji="0" lang="pt-PT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eaLnBrk="1" latinLnBrk="0" hangingPunct="1"/>
            <a:r>
              <a:rPr lang="pt-PT" smtClean="0"/>
              <a:t>Clique para editar o estilo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médi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pt-PT"/>
              <a:pPr/>
              <a:t>24-04-2014</a:t>
            </a:fld>
            <a:endParaRPr kumimoji="0"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bg1"/>
                </a:solidFill>
              </a:defRPr>
            </a:lvl1pPr>
          </a:lstStyle>
          <a:p>
            <a:endParaRPr kumimoji="0"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/>
              <a:pPr/>
              <a:t>‹nº›</a:t>
            </a:fld>
            <a:endParaRPr kumimoji="0" lang="pt-PT"/>
          </a:p>
        </p:txBody>
      </p:sp>
      <p:sp>
        <p:nvSpPr>
          <p:cNvPr id="6" name="Rectangle 5"/>
          <p:cNvSpPr/>
          <p:nvPr userDrawn="1"/>
        </p:nvSpPr>
        <p:spPr>
          <a:xfrm>
            <a:off x="595263" y="4800600"/>
            <a:ext cx="4873752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pt-PT" b="1"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pt-PT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pPr eaLnBrk="1" latinLnBrk="0" hangingPunct="1"/>
            <a:r>
              <a:rPr lang="pt-PT" smtClean="0"/>
              <a:t>Clique para editar o estilo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/>
          <a:lstStyle>
            <a:lvl1pPr eaLnBrk="1" latinLnBrk="0" hangingPunct="1">
              <a:buNone/>
              <a:defRPr kumimoji="0" lang="pt-PT"/>
            </a:lvl1pPr>
          </a:lstStyle>
          <a:p>
            <a:pPr eaLnBrk="1" latinLnBrk="0" hangingPunct="1"/>
            <a:r>
              <a:rPr lang="pt-PT" smtClean="0"/>
              <a:t>Clique no ícone para adicionar multimédia</a:t>
            </a:r>
            <a:endParaRPr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pt-PT" sz="2400">
                <a:solidFill>
                  <a:schemeClr val="bg1"/>
                </a:solidFill>
              </a:defRPr>
            </a:lvl1pPr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pt-PT" b="1"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pt-PT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pPr eaLnBrk="1" latinLnBrk="0" hangingPunct="1"/>
            <a:r>
              <a:rPr lang="pt-PT" smtClean="0"/>
              <a:t>Clique para editar o estilo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eaLnBrk="1" latinLnBrk="0" hangingPunct="1">
              <a:buNone/>
              <a:defRPr kumimoji="0" lang="pt-PT" sz="3200"/>
            </a:lvl1pPr>
            <a:lvl2pPr marL="457200" indent="0" eaLnBrk="1" latinLnBrk="0" hangingPunct="1">
              <a:buNone/>
              <a:defRPr kumimoji="0" lang="pt-PT" sz="2800"/>
            </a:lvl2pPr>
            <a:lvl3pPr marL="914400" indent="0" eaLnBrk="1" latinLnBrk="0" hangingPunct="1">
              <a:buNone/>
              <a:defRPr kumimoji="0" lang="pt-PT" sz="2400"/>
            </a:lvl3pPr>
            <a:lvl4pPr marL="1371600" indent="0" eaLnBrk="1" latinLnBrk="0" hangingPunct="1">
              <a:buNone/>
              <a:defRPr kumimoji="0" lang="pt-PT" sz="2000"/>
            </a:lvl4pPr>
            <a:lvl5pPr marL="1828800" indent="0" eaLnBrk="1" latinLnBrk="0" hangingPunct="1">
              <a:buNone/>
              <a:defRPr kumimoji="0" lang="pt-PT" sz="2000"/>
            </a:lvl5pPr>
            <a:lvl6pPr marL="2286000" indent="0" eaLnBrk="1" latinLnBrk="0" hangingPunct="1">
              <a:buNone/>
              <a:defRPr kumimoji="0" lang="pt-PT" sz="2000"/>
            </a:lvl6pPr>
            <a:lvl7pPr marL="2743200" indent="0" eaLnBrk="1" latinLnBrk="0" hangingPunct="1">
              <a:buNone/>
              <a:defRPr kumimoji="0" lang="pt-PT" sz="2000"/>
            </a:lvl7pPr>
            <a:lvl8pPr marL="3200400" indent="0" eaLnBrk="1" latinLnBrk="0" hangingPunct="1">
              <a:buNone/>
              <a:defRPr kumimoji="0" lang="pt-PT" sz="2000"/>
            </a:lvl8pPr>
            <a:lvl9pPr marL="3657600" indent="0" eaLnBrk="1" latinLnBrk="0" hangingPunct="1">
              <a:buNone/>
              <a:defRPr kumimoji="0" lang="pt-PT" sz="2000"/>
            </a:lvl9pPr>
          </a:lstStyle>
          <a:p>
            <a:pPr eaLnBrk="1" latinLnBrk="0" hangingPunct="1"/>
            <a:r>
              <a:rPr lang="pt-PT" smtClean="0"/>
              <a:t>Clique no ícone para adicionar uma imagem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62600"/>
            <a:ext cx="5486400" cy="609600"/>
          </a:xfrm>
        </p:spPr>
        <p:txBody>
          <a:bodyPr/>
          <a:lstStyle>
            <a:lvl1pPr marL="0" indent="0" algn="ctr" eaLnBrk="1" latinLnBrk="0" hangingPunct="1">
              <a:buNone/>
              <a:defRPr kumimoji="0" lang="pt-PT" sz="1400"/>
            </a:lvl1pPr>
            <a:lvl2pPr marL="457200" indent="0" eaLnBrk="1" latinLnBrk="0" hangingPunct="1">
              <a:buNone/>
              <a:defRPr kumimoji="0" lang="pt-PT" sz="1200"/>
            </a:lvl2pPr>
            <a:lvl3pPr marL="914400" indent="0" eaLnBrk="1" latinLnBrk="0" hangingPunct="1">
              <a:buNone/>
              <a:defRPr kumimoji="0" lang="pt-PT" sz="1000"/>
            </a:lvl3pPr>
            <a:lvl4pPr marL="1371600" indent="0" eaLnBrk="1" latinLnBrk="0" hangingPunct="1">
              <a:buNone/>
              <a:defRPr kumimoji="0" lang="pt-PT" sz="900"/>
            </a:lvl4pPr>
            <a:lvl5pPr marL="1828800" indent="0" eaLnBrk="1" latinLnBrk="0" hangingPunct="1">
              <a:buNone/>
              <a:defRPr kumimoji="0" lang="pt-PT" sz="900"/>
            </a:lvl5pPr>
            <a:lvl6pPr marL="2286000" indent="0" eaLnBrk="1" latinLnBrk="0" hangingPunct="1">
              <a:buNone/>
              <a:defRPr kumimoji="0" lang="pt-PT" sz="900"/>
            </a:lvl6pPr>
            <a:lvl7pPr marL="2743200" indent="0" eaLnBrk="1" latinLnBrk="0" hangingPunct="1">
              <a:buNone/>
              <a:defRPr kumimoji="0" lang="pt-PT" sz="900"/>
            </a:lvl7pPr>
            <a:lvl8pPr marL="3200400" indent="0" eaLnBrk="1" latinLnBrk="0" hangingPunct="1">
              <a:buNone/>
              <a:defRPr kumimoji="0" lang="pt-PT" sz="900"/>
            </a:lvl8pPr>
            <a:lvl9pPr marL="3657600" indent="0" eaLnBrk="1" latinLnBrk="0" hangingPunct="1">
              <a:buNone/>
              <a:defRPr kumimoji="0" lang="pt-PT" sz="900"/>
            </a:lvl9pPr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pt-PT"/>
              <a:pPr/>
              <a:t>24-04-2014</a:t>
            </a:fld>
            <a:endParaRPr kumimoji="0"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bg1"/>
                </a:solidFill>
              </a:defRPr>
            </a:lvl1pPr>
          </a:lstStyle>
          <a:p>
            <a:endParaRPr kumimoji="0"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/>
              <a:pPr/>
              <a:t>‹nº›</a:t>
            </a:fld>
            <a:endParaRPr kumimoji="0"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pt-PT"/>
              <a:pPr/>
              <a:t>24-04-2014</a:t>
            </a:fld>
            <a:endParaRPr kumimoji="0"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/>
              <a:pPr/>
              <a:t>‹nº›</a:t>
            </a:fld>
            <a:endParaRPr kumimoji="0" lang="pt-PT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pt-PT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t-PT"/>
              <a:t>    Clique para editar o estilo de título do Modelo Global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0" y="274638"/>
            <a:ext cx="2057400" cy="5851525"/>
          </a:xfrm>
        </p:spPr>
        <p:txBody>
          <a:bodyPr vert="eaVert"/>
          <a:lstStyle/>
          <a:p>
            <a:pPr eaLnBrk="1" latinLnBrk="0" hangingPunct="1"/>
            <a:r>
              <a:rPr lang="pt-PT" smtClean="0"/>
              <a:t>Clique para editar o estilo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05400" cy="5851525"/>
          </a:xfrm>
        </p:spPr>
        <p:txBody>
          <a:bodyPr vert="eaVert"/>
          <a:lstStyle/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pt-PT"/>
              <a:pPr/>
              <a:t>24-04-2014</a:t>
            </a:fld>
            <a:endParaRPr kumimoji="0"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/>
              <a:pPr/>
              <a:t>‹nº›</a:t>
            </a:fld>
            <a:endParaRPr kumimoji="0"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34E2-BBB6-4D34-BB01-078E9AA25260}" type="datetimeFigureOut">
              <a:rPr lang="pt-PT"/>
              <a:pPr/>
              <a:t>24-04-2014</a:t>
            </a:fld>
            <a:endParaRPr kumimoji="0"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20FCD-5F4C-4989-BE05-0A8208BCBC21}" type="slidenum">
              <a:rPr/>
              <a:pPr/>
              <a:t>‹nº›</a:t>
            </a:fld>
            <a:endParaRPr kumimoji="0" lang="pt-P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260648"/>
            <a:ext cx="6588224" cy="1440160"/>
          </a:xfrm>
        </p:spPr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  <p:transition>
    <p:pull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9BD8-E28E-41A2-9947-545CAABA3937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24-04-2014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79642-D82E-4D49-9FEE-2CDF82AC7B3B}" type="slidenum">
              <a:rPr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86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9BD8-E28E-41A2-9947-545CAABA3937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24-04-2014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79642-D82E-4D49-9FEE-2CDF82AC7B3B}" type="slidenum">
              <a:rPr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m 6" descr="fundo04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6557" y="5541261"/>
            <a:ext cx="9107443" cy="131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02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9BD8-E28E-41A2-9947-545CAABA3937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24-04-2014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79642-D82E-4D49-9FEE-2CDF82AC7B3B}" type="slidenum">
              <a:rPr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m 6" descr="fundo04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6557" y="5541261"/>
            <a:ext cx="9107443" cy="131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4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9BD8-E28E-41A2-9947-545CAABA3937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24-04-2014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79642-D82E-4D49-9FEE-2CDF82AC7B3B}" type="slidenum">
              <a:rPr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1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992354"/>
            <a:ext cx="5867400" cy="1970046"/>
          </a:xfrm>
        </p:spPr>
        <p:txBody>
          <a:bodyPr anchor="ctr">
            <a:normAutofit/>
          </a:bodyPr>
          <a:lstStyle>
            <a:lvl1pPr algn="l" eaLnBrk="1" latinLnBrk="0" hangingPunct="1">
              <a:defRPr kumimoji="0" lang="pt-PT" sz="3000" b="1" cap="all"/>
            </a:lvl1pPr>
          </a:lstStyle>
          <a:p>
            <a:pPr eaLnBrk="1" latinLnBrk="0" hangingPunct="1"/>
            <a:r>
              <a:rPr lang="pt-PT" smtClean="0"/>
              <a:t>Clique para editar o estilo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5105400"/>
            <a:ext cx="8229601" cy="375787"/>
          </a:xfrm>
        </p:spPr>
        <p:txBody>
          <a:bodyPr anchor="b">
            <a:normAutofit/>
          </a:bodyPr>
          <a:lstStyle>
            <a:lvl1pPr marL="0" indent="0" algn="r" eaLnBrk="1" latinLnBrk="0" hangingPunct="1">
              <a:buNone/>
              <a:defRPr kumimoji="0" lang="pt-PT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pt-PT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pt-PT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pt-PT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pt-PT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pt-PT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pt-PT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pt-PT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pt-PT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kumimoji="0"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/>
              <a:pPr/>
              <a:t>‹nº›</a:t>
            </a:fld>
            <a:endParaRPr kumimoji="0" lang="pt-PT"/>
          </a:p>
        </p:txBody>
      </p:sp>
      <p:sp>
        <p:nvSpPr>
          <p:cNvPr id="7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pt-PT"/>
              <a:t>             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686800" y="526537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pt-PT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pt-PT"/>
              <a:t>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9BD8-E28E-41A2-9947-545CAABA3937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24-04-2014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79642-D82E-4D49-9FEE-2CDF82AC7B3B}" type="slidenum">
              <a:rPr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54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9BD8-E28E-41A2-9947-545CAABA3937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24-04-2014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79642-D82E-4D49-9FEE-2CDF82AC7B3B}" type="slidenum">
              <a:rPr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Imagem 5" descr="fundo04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6557" y="5541261"/>
            <a:ext cx="9107443" cy="131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72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9BD8-E28E-41A2-9947-545CAABA3937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24-04-2014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79642-D82E-4D49-9FEE-2CDF82AC7B3B}" type="slidenum">
              <a:rPr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Imagem 4" descr="fundo04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6557" y="5541261"/>
            <a:ext cx="9107443" cy="131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71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9BD8-E28E-41A2-9947-545CAABA3937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24-04-2014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79642-D82E-4D49-9FEE-2CDF82AC7B3B}" type="slidenum">
              <a:rPr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291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9BD8-E28E-41A2-9947-545CAABA3937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24-04-2014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79642-D82E-4D49-9FEE-2CDF82AC7B3B}" type="slidenum">
              <a:rPr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989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9BD8-E28E-41A2-9947-545CAABA3937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24-04-2014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79642-D82E-4D49-9FEE-2CDF82AC7B3B}" type="slidenum">
              <a:rPr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319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9BD8-E28E-41A2-9947-545CAABA3937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24-04-2014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79642-D82E-4D49-9FEE-2CDF82AC7B3B}" type="slidenum">
              <a:rPr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638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76200"/>
            <a:ext cx="8403020" cy="685800"/>
          </a:xfrm>
        </p:spPr>
        <p:txBody>
          <a:bodyPr anchor="ctr" anchorCtr="0">
            <a:normAutofit/>
          </a:bodyPr>
          <a:lstStyle>
            <a:lvl1pPr algn="l" eaLnBrk="1" latinLnBrk="0" hangingPunct="1">
              <a:defRPr kumimoji="0" lang="pt-PT" sz="3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eaLnBrk="1" latinLnBrk="0" hangingPunct="1"/>
            <a:r>
              <a:rPr lang="pt-PT" smtClean="0"/>
              <a:t>Clique para editar o estilo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PT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PT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PT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PT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pt-PT"/>
              <a:pPr/>
              <a:t>24-04-2014</a:t>
            </a:fld>
            <a:endParaRPr kumimoji="0"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kumimoji="0"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/>
              <a:pPr/>
              <a:t>‹nº›</a:t>
            </a:fld>
            <a:endParaRPr kumimoji="0" lang="pt-P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Conteúdo: Ênf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pt-PT" smtClean="0"/>
              <a:t>Clique para editar o estilo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pt-PT"/>
              <a:pPr/>
              <a:t>24-04-2014</a:t>
            </a:fld>
            <a:endParaRPr kumimoji="0"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kumimoji="0"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/>
              <a:pPr/>
              <a:t>‹nº›</a:t>
            </a:fld>
            <a:endParaRPr kumimoji="0" lang="pt-PT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eaLnBrk="1" latinLnBrk="0" hangingPunct="1">
              <a:defRPr kumimoji="0" lang="pt-PT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PT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PT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PT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PT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"/>
            <a:ext cx="7068015" cy="838200"/>
          </a:xfrm>
        </p:spPr>
        <p:txBody>
          <a:bodyPr anchor="b">
            <a:normAutofit/>
          </a:bodyPr>
          <a:lstStyle>
            <a:lvl1pPr algn="l" eaLnBrk="1" latinLnBrk="0" hangingPunct="1">
              <a:defRPr kumimoji="0" lang="pt-PT" sz="2800">
                <a:solidFill>
                  <a:schemeClr val="bg1"/>
                </a:solidFill>
              </a:defRPr>
            </a:lvl1pPr>
          </a:lstStyle>
          <a:p>
            <a:pPr eaLnBrk="1" latinLnBrk="0" hangingPunct="1"/>
            <a:r>
              <a:rPr lang="pt-PT" smtClean="0"/>
              <a:t>Clique para editar o estilo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2"/>
            <a:ext cx="4038600" cy="3971455"/>
          </a:xfrm>
        </p:spPr>
        <p:txBody>
          <a:bodyPr/>
          <a:lstStyle>
            <a:lvl1pPr eaLnBrk="1" latinLnBrk="0" hangingPunct="1">
              <a:defRPr kumimoji="0" lang="pt-PT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PT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PT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PT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PT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pt-PT" sz="1800"/>
            </a:lvl6pPr>
            <a:lvl7pPr eaLnBrk="1" latinLnBrk="0" hangingPunct="1">
              <a:defRPr kumimoji="0" lang="pt-PT" sz="1800"/>
            </a:lvl7pPr>
            <a:lvl8pPr eaLnBrk="1" latinLnBrk="0" hangingPunct="1">
              <a:defRPr kumimoji="0" lang="pt-PT" sz="1800"/>
            </a:lvl8pPr>
            <a:lvl9pPr eaLnBrk="1" latinLnBrk="0" hangingPunct="1">
              <a:defRPr kumimoji="0" lang="pt-PT" sz="1800"/>
            </a:lvl9pPr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3971454"/>
          </a:xfrm>
        </p:spPr>
        <p:txBody>
          <a:bodyPr/>
          <a:lstStyle>
            <a:lvl1pPr eaLnBrk="1" latinLnBrk="0" hangingPunct="1">
              <a:defRPr kumimoji="0" lang="pt-PT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PT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PT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PT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PT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pt-PT" sz="1800"/>
            </a:lvl6pPr>
            <a:lvl7pPr eaLnBrk="1" latinLnBrk="0" hangingPunct="1">
              <a:defRPr kumimoji="0" lang="pt-PT" sz="1800"/>
            </a:lvl7pPr>
            <a:lvl8pPr eaLnBrk="1" latinLnBrk="0" hangingPunct="1">
              <a:defRPr kumimoji="0" lang="pt-PT" sz="1800"/>
            </a:lvl8pPr>
            <a:lvl9pPr eaLnBrk="1" latinLnBrk="0" hangingPunct="1">
              <a:defRPr kumimoji="0" lang="pt-PT" sz="1800"/>
            </a:lvl9pPr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pt-PT"/>
              <a:pPr/>
              <a:t>24-04-2014</a:t>
            </a:fld>
            <a:endParaRPr kumimoji="0"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/>
              <a:pPr/>
              <a:t>‹nº›</a:t>
            </a:fld>
            <a:endParaRPr kumimoji="0"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pt-PT"/>
              <a:pPr/>
              <a:t>24-04-2014</a:t>
            </a:fld>
            <a:endParaRPr kumimoji="0"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bg1"/>
                </a:solidFill>
              </a:defRPr>
            </a:lvl1pPr>
          </a:lstStyle>
          <a:p>
            <a:endParaRPr kumimoji="0"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/>
              <a:pPr/>
              <a:t>‹nº›</a:t>
            </a:fld>
            <a:endParaRPr kumimoji="0" lang="pt-PT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2445488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0" y="2077200"/>
            <a:ext cx="7010400" cy="1143000"/>
          </a:xfrm>
        </p:spPr>
        <p:txBody>
          <a:bodyPr/>
          <a:lstStyle>
            <a:lvl1pPr algn="l" eaLnBrk="1" latinLnBrk="0" hangingPunct="1">
              <a:defRPr kumimoji="0" lang="pt-PT"/>
            </a:lvl1pPr>
          </a:lstStyle>
          <a:p>
            <a:pPr eaLnBrk="1" latinLnBrk="0" hangingPunct="1"/>
            <a:r>
              <a:rPr lang="pt-PT" smtClean="0"/>
              <a:t>Clique para editar o estilo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enas Título: Ênf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pt-PT"/>
              <a:pPr/>
              <a:t>24-04-2014</a:t>
            </a:fld>
            <a:endParaRPr kumimoji="0"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/>
              <a:pPr/>
              <a:t>‹nº›</a:t>
            </a:fld>
            <a:endParaRPr kumimoji="0" lang="pt-PT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90400" y="3081000"/>
            <a:ext cx="8686800" cy="1095600"/>
          </a:xfrm>
        </p:spPr>
        <p:txBody>
          <a:bodyPr>
            <a:normAutofit/>
          </a:bodyPr>
          <a:lstStyle>
            <a:lvl1pPr algn="ctr" eaLnBrk="1" latinLnBrk="0" hangingPunct="1">
              <a:defRPr kumimoji="0" lang="pt-PT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t-PT"/>
              <a:t>Clique para editar o Estilo de Título do Modelo Global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pt-PT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pt-PT" sz="2000" b="1"/>
            </a:lvl2pPr>
            <a:lvl3pPr marL="914400" indent="0" eaLnBrk="1" latinLnBrk="0" hangingPunct="1">
              <a:buNone/>
              <a:defRPr kumimoji="0" lang="pt-PT" sz="1800" b="1"/>
            </a:lvl3pPr>
            <a:lvl4pPr marL="1371600" indent="0" eaLnBrk="1" latinLnBrk="0" hangingPunct="1">
              <a:buNone/>
              <a:defRPr kumimoji="0" lang="pt-PT" sz="1600" b="1"/>
            </a:lvl4pPr>
            <a:lvl5pPr marL="1828800" indent="0" eaLnBrk="1" latinLnBrk="0" hangingPunct="1">
              <a:buNone/>
              <a:defRPr kumimoji="0" lang="pt-PT" sz="1600" b="1"/>
            </a:lvl5pPr>
            <a:lvl6pPr marL="2286000" indent="0" eaLnBrk="1" latinLnBrk="0" hangingPunct="1">
              <a:buNone/>
              <a:defRPr kumimoji="0" lang="pt-PT" sz="1600" b="1"/>
            </a:lvl6pPr>
            <a:lvl7pPr marL="2743200" indent="0" eaLnBrk="1" latinLnBrk="0" hangingPunct="1">
              <a:buNone/>
              <a:defRPr kumimoji="0" lang="pt-PT" sz="1600" b="1"/>
            </a:lvl7pPr>
            <a:lvl8pPr marL="3200400" indent="0" eaLnBrk="1" latinLnBrk="0" hangingPunct="1">
              <a:buNone/>
              <a:defRPr kumimoji="0" lang="pt-PT" sz="1600" b="1"/>
            </a:lvl8pPr>
            <a:lvl9pPr marL="3657600" indent="0" eaLnBrk="1" latinLnBrk="0" hangingPunct="1">
              <a:buNone/>
              <a:defRPr kumimoji="0" lang="pt-PT" sz="1600" b="1"/>
            </a:lvl9pPr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com Tex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pt-PT"/>
              <a:pPr/>
              <a:t>24-04-2014</a:t>
            </a:fld>
            <a:endParaRPr kumimoji="0"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bg1"/>
                </a:solidFill>
              </a:defRPr>
            </a:lvl1pPr>
          </a:lstStyle>
          <a:p>
            <a:endParaRPr kumimoji="0"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/>
              <a:pPr/>
              <a:t>‹nº›</a:t>
            </a:fld>
            <a:endParaRPr kumimoji="0" lang="pt-PT"/>
          </a:p>
        </p:txBody>
      </p:sp>
      <p:sp>
        <p:nvSpPr>
          <p:cNvPr id="7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pt-PT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kumimoji="0" lang="pt-PT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eaLnBrk="1" latinLnBrk="0" hangingPunct="1"/>
            <a:r>
              <a:rPr lang="pt-PT" smtClean="0"/>
              <a:t>Clique para editar o estilo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pt-PT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pt-PT"/>
              <a:t>Clique para editar o estilo de subtítulo do Modelo Global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utoUpdateAnimBg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3008313" cy="825500"/>
          </a:xfrm>
        </p:spPr>
        <p:txBody>
          <a:bodyPr anchor="b"/>
          <a:lstStyle>
            <a:lvl1pPr algn="l" eaLnBrk="1" latinLnBrk="0" hangingPunct="1">
              <a:defRPr kumimoji="0" lang="pt-PT" sz="2000" b="1"/>
            </a:lvl1pPr>
          </a:lstStyle>
          <a:p>
            <a:pPr eaLnBrk="1" latinLnBrk="0" hangingPunct="1"/>
            <a:r>
              <a:rPr lang="pt-PT" smtClean="0"/>
              <a:t>Clique para editar o estilo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609600"/>
            <a:ext cx="5111750" cy="5334000"/>
          </a:xfrm>
        </p:spPr>
        <p:txBody>
          <a:bodyPr/>
          <a:lstStyle>
            <a:lvl1pPr eaLnBrk="1" latinLnBrk="0" hangingPunct="1">
              <a:defRPr kumimoji="0" lang="pt-PT" sz="2800">
                <a:solidFill>
                  <a:schemeClr val="bg1"/>
                </a:solidFill>
              </a:defRPr>
            </a:lvl1pPr>
            <a:lvl2pPr eaLnBrk="1" latinLnBrk="0" hangingPunct="1">
              <a:defRPr kumimoji="0" lang="pt-PT" sz="2800">
                <a:solidFill>
                  <a:schemeClr val="bg1"/>
                </a:solidFill>
              </a:defRPr>
            </a:lvl2pPr>
            <a:lvl3pPr eaLnBrk="1" latinLnBrk="0" hangingPunct="1">
              <a:defRPr kumimoji="0" lang="pt-PT" sz="2400">
                <a:solidFill>
                  <a:schemeClr val="bg1"/>
                </a:solidFill>
              </a:defRPr>
            </a:lvl3pPr>
            <a:lvl4pPr eaLnBrk="1" latinLnBrk="0" hangingPunct="1">
              <a:defRPr kumimoji="0" lang="pt-PT" sz="2000">
                <a:solidFill>
                  <a:schemeClr val="bg1"/>
                </a:solidFill>
              </a:defRPr>
            </a:lvl4pPr>
            <a:lvl5pPr eaLnBrk="1" latinLnBrk="0" hangingPunct="1">
              <a:defRPr kumimoji="0" lang="pt-PT" sz="2000">
                <a:solidFill>
                  <a:schemeClr val="bg1"/>
                </a:solidFill>
              </a:defRPr>
            </a:lvl5pPr>
            <a:lvl6pPr eaLnBrk="1" latinLnBrk="0" hangingPunct="1">
              <a:defRPr kumimoji="0" lang="pt-PT" sz="2000"/>
            </a:lvl6pPr>
            <a:lvl7pPr eaLnBrk="1" latinLnBrk="0" hangingPunct="1">
              <a:defRPr kumimoji="0" lang="pt-PT" sz="2000"/>
            </a:lvl7pPr>
            <a:lvl8pPr eaLnBrk="1" latinLnBrk="0" hangingPunct="1">
              <a:defRPr kumimoji="0" lang="pt-PT" sz="2000"/>
            </a:lvl8pPr>
            <a:lvl9pPr eaLnBrk="1" latinLnBrk="0" hangingPunct="1">
              <a:defRPr kumimoji="0" lang="pt-PT" sz="2000"/>
            </a:lvl9pPr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435101"/>
            <a:ext cx="3008313" cy="3822699"/>
          </a:xfrm>
        </p:spPr>
        <p:txBody>
          <a:bodyPr/>
          <a:lstStyle>
            <a:lvl1pPr marL="0" indent="0" eaLnBrk="1" latinLnBrk="0" hangingPunct="1">
              <a:buNone/>
              <a:defRPr kumimoji="0" lang="pt-PT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pt-PT" sz="1200"/>
            </a:lvl2pPr>
            <a:lvl3pPr marL="914400" indent="0" eaLnBrk="1" latinLnBrk="0" hangingPunct="1">
              <a:buNone/>
              <a:defRPr kumimoji="0" lang="pt-PT" sz="1000"/>
            </a:lvl3pPr>
            <a:lvl4pPr marL="1371600" indent="0" eaLnBrk="1" latinLnBrk="0" hangingPunct="1">
              <a:buNone/>
              <a:defRPr kumimoji="0" lang="pt-PT" sz="900"/>
            </a:lvl4pPr>
            <a:lvl5pPr marL="1828800" indent="0" eaLnBrk="1" latinLnBrk="0" hangingPunct="1">
              <a:buNone/>
              <a:defRPr kumimoji="0" lang="pt-PT" sz="900"/>
            </a:lvl5pPr>
            <a:lvl6pPr marL="2286000" indent="0" eaLnBrk="1" latinLnBrk="0" hangingPunct="1">
              <a:buNone/>
              <a:defRPr kumimoji="0" lang="pt-PT" sz="900"/>
            </a:lvl6pPr>
            <a:lvl7pPr marL="2743200" indent="0" eaLnBrk="1" latinLnBrk="0" hangingPunct="1">
              <a:buNone/>
              <a:defRPr kumimoji="0" lang="pt-PT" sz="900"/>
            </a:lvl7pPr>
            <a:lvl8pPr marL="3200400" indent="0" eaLnBrk="1" latinLnBrk="0" hangingPunct="1">
              <a:buNone/>
              <a:defRPr kumimoji="0" lang="pt-PT" sz="900"/>
            </a:lvl8pPr>
            <a:lvl9pPr marL="3657600" indent="0" eaLnBrk="1" latinLnBrk="0" hangingPunct="1">
              <a:buNone/>
              <a:defRPr kumimoji="0" lang="pt-PT" sz="900"/>
            </a:lvl9pPr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pt-PT"/>
              <a:pPr/>
              <a:t>24-04-2014</a:t>
            </a:fld>
            <a:endParaRPr kumimoji="0"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bg1"/>
                </a:solidFill>
              </a:defRPr>
            </a:lvl1pPr>
          </a:lstStyle>
          <a:p>
            <a:endParaRPr kumimoji="0"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PT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/>
              <a:pPr/>
              <a:t>‹nº›</a:t>
            </a:fld>
            <a:endParaRPr kumimoji="0"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pt-PT" smtClean="0"/>
              <a:t>Clique para editar o estilo</a:t>
            </a:r>
            <a:endParaRPr kumimoji="0"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pt-PT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8050E-B668-4FA7-85AD-C750C80A6E9B}" type="datetimeFigureOut">
              <a:rPr lang="pt-PT"/>
              <a:pPr/>
              <a:t>24-04-2014</a:t>
            </a:fld>
            <a:endParaRPr kumimoji="0"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lang="pt-PT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pt-PT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D5ECE-8B49-45CD-BE81-EF81920D1969}" type="slidenum">
              <a:rPr/>
              <a:pPr/>
              <a:t>‹nº›</a:t>
            </a:fld>
            <a:endParaRPr kumimoji="0"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pt-PT" smtClean="0"/>
              <a:t>Clique para editar os estilos</a:t>
            </a:r>
          </a:p>
          <a:p>
            <a:pPr lvl="1" eaLnBrk="1" latinLnBrk="0" hangingPunct="1"/>
            <a:r>
              <a:rPr kumimoji="0" lang="pt-PT" smtClean="0"/>
              <a:t>Segundo nível</a:t>
            </a:r>
          </a:p>
          <a:p>
            <a:pPr lvl="2" eaLnBrk="1" latinLnBrk="0" hangingPunct="1"/>
            <a:r>
              <a:rPr kumimoji="0" lang="pt-PT" smtClean="0"/>
              <a:t>Terceiro nível</a:t>
            </a:r>
          </a:p>
          <a:p>
            <a:pPr lvl="3" eaLnBrk="1" latinLnBrk="0" hangingPunct="1"/>
            <a:r>
              <a:rPr kumimoji="0" lang="pt-PT" smtClean="0"/>
              <a:t>Quarto nível</a:t>
            </a:r>
          </a:p>
          <a:p>
            <a:pPr lvl="4" eaLnBrk="1" latinLnBrk="0" hangingPunct="1"/>
            <a:r>
              <a:rPr kumimoji="0" lang="pt-PT" smtClean="0"/>
              <a:t>Quinto nível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1" r:id="rId4"/>
    <p:sldLayoutId id="2147483652" r:id="rId5"/>
    <p:sldLayoutId id="2147483654" r:id="rId6"/>
    <p:sldLayoutId id="2147483655" r:id="rId7"/>
    <p:sldLayoutId id="2147483660" r:id="rId8"/>
    <p:sldLayoutId id="2147483656" r:id="rId9"/>
    <p:sldLayoutId id="2147483676" r:id="rId10"/>
    <p:sldLayoutId id="2147483657" r:id="rId11"/>
    <p:sldLayoutId id="2147483658" r:id="rId12"/>
    <p:sldLayoutId id="2147483659" r:id="rId13"/>
    <p:sldLayoutId id="2147483663" r:id="rId14"/>
    <p:sldLayoutId id="2147483677" r:id="rId1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0" lang="pt-PT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PT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pt-PT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PT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pt-PT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lang="pt-PT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PT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PT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PT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PT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pt-PT"/>
      </a:defPPr>
      <a:lvl1pPr marL="0" algn="l" defTabSz="914400" rtl="0" eaLnBrk="1" latinLnBrk="0" hangingPunct="1">
        <a:defRPr kumimoji="0" lang="pt-PT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pt-PT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pt-PT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pt-P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pt-P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pt-P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pt-P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pt-P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pt-PT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F9BD8-E28E-41A2-9947-545CAABA3937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24-04-2014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79642-D82E-4D49-9FEE-2CDF82AC7B3B}" type="slidenum">
              <a:rPr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78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emf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1.jp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6.jpg"/><Relationship Id="rId9" Type="http://schemas.microsoft.com/office/2007/relationships/diagramDrawing" Target="../diagrams/drawin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openxmlformats.org/officeDocument/2006/relationships/image" Target="../media/image47.emf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jpeg"/><Relationship Id="rId4" Type="http://schemas.openxmlformats.org/officeDocument/2006/relationships/image" Target="../media/image4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6.jp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46.emf"/><Relationship Id="rId9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eg"/><Relationship Id="rId5" Type="http://schemas.openxmlformats.org/officeDocument/2006/relationships/image" Target="../media/image47.emf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hyperlink" Target="mailto:claudiadomingues@inovcluster.pt" TargetMode="Externa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64.emf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gif"/><Relationship Id="rId9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1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6.jp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emf"/><Relationship Id="rId5" Type="http://schemas.openxmlformats.org/officeDocument/2006/relationships/image" Target="../media/image24.jpe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6.jp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3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1.jp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43.emf"/><Relationship Id="rId4" Type="http://schemas.openxmlformats.org/officeDocument/2006/relationships/image" Target="../media/image16.jp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jpe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atacha\Documents\Inovcluster\Apresentações\Layout de apresentações\fundo apresentaçõ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52500" y="3284984"/>
            <a:ext cx="7239000" cy="2160240"/>
          </a:xfrm>
        </p:spPr>
        <p:txBody>
          <a:bodyPr>
            <a:normAutofit fontScale="90000"/>
          </a:bodyPr>
          <a:lstStyle/>
          <a:p>
            <a:r>
              <a:rPr lang="pt-PT" dirty="0" smtClean="0">
                <a:latin typeface="+mj-lt"/>
              </a:rPr>
              <a:t>Saber Mais Mercado América Latina</a:t>
            </a:r>
            <a:br>
              <a:rPr lang="pt-PT" dirty="0" smtClean="0">
                <a:latin typeface="+mj-lt"/>
              </a:rPr>
            </a:br>
            <a:r>
              <a:rPr lang="pt-PT" dirty="0" smtClean="0">
                <a:latin typeface="+mj-lt"/>
              </a:rPr>
              <a:t>Uma estratégia de cooperação aplicada</a:t>
            </a:r>
            <a:br>
              <a:rPr lang="pt-PT" dirty="0" smtClean="0">
                <a:latin typeface="+mj-lt"/>
              </a:rPr>
            </a:br>
            <a:r>
              <a:rPr lang="pt-PT" dirty="0" smtClean="0">
                <a:latin typeface="+mj-lt"/>
              </a:rPr>
              <a:t/>
            </a:r>
            <a:br>
              <a:rPr lang="pt-PT" dirty="0" smtClean="0">
                <a:latin typeface="+mj-lt"/>
              </a:rPr>
            </a:br>
            <a:r>
              <a:rPr lang="pt-PT" dirty="0">
                <a:latin typeface="+mj-lt"/>
              </a:rPr>
              <a:t>	</a:t>
            </a:r>
            <a:r>
              <a:rPr lang="pt-PT" dirty="0" smtClean="0">
                <a:latin typeface="+mj-lt"/>
              </a:rPr>
              <a:t>				</a:t>
            </a:r>
            <a:r>
              <a:rPr lang="pt-PT" b="0" dirty="0">
                <a:latin typeface="+mj-lt"/>
              </a:rPr>
              <a:t>24</a:t>
            </a:r>
            <a:r>
              <a:rPr lang="pt-PT" dirty="0" smtClean="0">
                <a:latin typeface="+mj-lt"/>
              </a:rPr>
              <a:t> </a:t>
            </a:r>
            <a:r>
              <a:rPr lang="pt-PT" b="0" dirty="0" smtClean="0">
                <a:latin typeface="+mj-lt"/>
              </a:rPr>
              <a:t>abril 2014</a:t>
            </a:r>
            <a:br>
              <a:rPr lang="pt-PT" b="0" dirty="0" smtClean="0">
                <a:latin typeface="+mj-lt"/>
              </a:rPr>
            </a:br>
            <a:r>
              <a:rPr lang="pt-PT" b="0" dirty="0" smtClean="0">
                <a:latin typeface="+mj-lt"/>
              </a:rPr>
              <a:t>                       Centro Empresas Inovadoras</a:t>
            </a:r>
          </a:p>
        </p:txBody>
      </p:sp>
      <p:pic>
        <p:nvPicPr>
          <p:cNvPr id="4" name="Imagem 3" descr="InovCluster_logo_sem fund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7" y="226004"/>
            <a:ext cx="3651113" cy="1722754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6349210" y="5662989"/>
            <a:ext cx="2706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/>
              <a:t>Cláudia Domingues Soares</a:t>
            </a:r>
          </a:p>
          <a:p>
            <a:r>
              <a:rPr lang="pt-PT" dirty="0" smtClean="0"/>
              <a:t>Luís Pinto de Andrade</a:t>
            </a:r>
            <a:endParaRPr lang="pt-P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" y="6197704"/>
            <a:ext cx="9144000" cy="68768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" y="-34189"/>
            <a:ext cx="9144000" cy="1341841"/>
          </a:xfrm>
          <a:prstGeom prst="rect">
            <a:avLst/>
          </a:prstGeom>
        </p:spPr>
      </p:pic>
      <p:sp>
        <p:nvSpPr>
          <p:cNvPr id="7" name="Rectangle 8"/>
          <p:cNvSpPr/>
          <p:nvPr/>
        </p:nvSpPr>
        <p:spPr>
          <a:xfrm>
            <a:off x="4211960" y="1484784"/>
            <a:ext cx="3096344" cy="576064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</a:rPr>
              <a:t>Objetivos</a:t>
            </a:r>
            <a:endParaRPr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8" name="Group 25"/>
          <p:cNvGrpSpPr/>
          <p:nvPr/>
        </p:nvGrpSpPr>
        <p:grpSpPr>
          <a:xfrm>
            <a:off x="1115616" y="1196752"/>
            <a:ext cx="2057400" cy="2708434"/>
            <a:chOff x="762000" y="1557456"/>
            <a:chExt cx="2057400" cy="2708434"/>
          </a:xfrm>
        </p:grpSpPr>
        <p:sp>
          <p:nvSpPr>
            <p:cNvPr id="9" name="Oval 8"/>
            <p:cNvSpPr/>
            <p:nvPr/>
          </p:nvSpPr>
          <p:spPr>
            <a:xfrm>
              <a:off x="762000" y="1946209"/>
              <a:ext cx="2057400" cy="2057400"/>
            </a:xfrm>
            <a:prstGeom prst="ellipse">
              <a:avLst/>
            </a:prstGeom>
            <a:gradFill flip="none" rotWithShape="1">
              <a:gsLst>
                <a:gs pos="0">
                  <a:srgbClr val="F39C29"/>
                </a:gs>
                <a:gs pos="50000">
                  <a:srgbClr val="F7931D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 w="82550">
              <a:noFill/>
            </a:ln>
            <a:effectLst>
              <a:outerShdw blurRad="1524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/>
                <a:t>             </a:t>
              </a:r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1121392" y="1557456"/>
              <a:ext cx="1219200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7000" b="1" dirty="0">
                  <a:solidFill>
                    <a:srgbClr val="F26200">
                      <a:alpha val="40000"/>
                    </a:srgbClr>
                  </a:solidFill>
                  <a:latin typeface="+mj-lt"/>
                  <a:cs typeface="Arial" pitchFamily="34" charset="0"/>
                </a:rPr>
                <a:t>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3416" y="2666898"/>
              <a:ext cx="1931160" cy="683264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PT" sz="2400" b="1" spc="60" dirty="0" smtClean="0">
                  <a:solidFill>
                    <a:schemeClr val="bg1"/>
                  </a:solidFill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</a:rPr>
                <a:t>Novos Produtos</a:t>
              </a:r>
              <a:endParaRPr lang="pt-PT" sz="2400" b="1" dirty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007328" y="1992354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/>
                <a:t>       </a:t>
              </a:r>
            </a:p>
          </p:txBody>
        </p:sp>
      </p:grpSp>
      <p:grpSp>
        <p:nvGrpSpPr>
          <p:cNvPr id="15" name="Group 22"/>
          <p:cNvGrpSpPr/>
          <p:nvPr/>
        </p:nvGrpSpPr>
        <p:grpSpPr>
          <a:xfrm>
            <a:off x="3635896" y="2636912"/>
            <a:ext cx="2057400" cy="2708434"/>
            <a:chOff x="3543300" y="1591943"/>
            <a:chExt cx="2057400" cy="2708434"/>
          </a:xfrm>
        </p:grpSpPr>
        <p:sp>
          <p:nvSpPr>
            <p:cNvPr id="16" name="Oval 15"/>
            <p:cNvSpPr/>
            <p:nvPr/>
          </p:nvSpPr>
          <p:spPr>
            <a:xfrm>
              <a:off x="3543300" y="1946209"/>
              <a:ext cx="2057400" cy="2057400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50000">
                  <a:srgbClr val="399ECB"/>
                </a:gs>
                <a:gs pos="100000">
                  <a:srgbClr val="0077D0"/>
                </a:gs>
              </a:gsLst>
              <a:path path="circle">
                <a:fillToRect l="50000" t="50000" r="50000" b="50000"/>
              </a:path>
            </a:gradFill>
            <a:ln w="82550">
              <a:noFill/>
            </a:ln>
            <a:effectLst>
              <a:outerShdw blurRad="1270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/>
                <a:t>             </a:t>
              </a:r>
            </a:p>
          </p:txBody>
        </p:sp>
        <p:sp>
          <p:nvSpPr>
            <p:cNvPr id="17" name="TextBox 14"/>
            <p:cNvSpPr txBox="1"/>
            <p:nvPr/>
          </p:nvSpPr>
          <p:spPr>
            <a:xfrm>
              <a:off x="3933968" y="1591943"/>
              <a:ext cx="1219200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7000" b="1" dirty="0">
                  <a:solidFill>
                    <a:srgbClr val="2A7A9E">
                      <a:alpha val="40000"/>
                    </a:srgbClr>
                  </a:solidFill>
                  <a:latin typeface="+mj-lt"/>
                  <a:cs typeface="Arial" pitchFamily="34" charset="0"/>
                </a:rPr>
                <a:t>2</a:t>
              </a:r>
            </a:p>
          </p:txBody>
        </p:sp>
        <p:sp>
          <p:nvSpPr>
            <p:cNvPr id="18" name="TextBox 15"/>
            <p:cNvSpPr txBox="1"/>
            <p:nvPr/>
          </p:nvSpPr>
          <p:spPr>
            <a:xfrm>
              <a:off x="3601872" y="2701385"/>
              <a:ext cx="1931160" cy="66569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PT" sz="2300" b="1" spc="60" dirty="0" smtClean="0">
                  <a:solidFill>
                    <a:schemeClr val="bg1"/>
                  </a:solidFill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</a:rPr>
                <a:t>Novos mercados</a:t>
              </a:r>
              <a:endParaRPr lang="pt-PT" sz="2300" b="1" dirty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782124" y="1988634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/>
                <a:t>       </a:t>
              </a:r>
            </a:p>
          </p:txBody>
        </p:sp>
      </p:grpSp>
      <p:grpSp>
        <p:nvGrpSpPr>
          <p:cNvPr id="20" name="Group 23"/>
          <p:cNvGrpSpPr/>
          <p:nvPr/>
        </p:nvGrpSpPr>
        <p:grpSpPr>
          <a:xfrm>
            <a:off x="6125344" y="3933056"/>
            <a:ext cx="2057400" cy="2708434"/>
            <a:chOff x="6324600" y="1587511"/>
            <a:chExt cx="2057400" cy="2708434"/>
          </a:xfrm>
        </p:grpSpPr>
        <p:sp>
          <p:nvSpPr>
            <p:cNvPr id="21" name="Oval 20"/>
            <p:cNvSpPr/>
            <p:nvPr/>
          </p:nvSpPr>
          <p:spPr>
            <a:xfrm>
              <a:off x="6324600" y="1953643"/>
              <a:ext cx="2057400" cy="2057400"/>
            </a:xfrm>
            <a:prstGeom prst="ellipse">
              <a:avLst/>
            </a:prstGeom>
            <a:gradFill flip="none" rotWithShape="1">
              <a:gsLst>
                <a:gs pos="5000">
                  <a:srgbClr val="84D830"/>
                </a:gs>
                <a:gs pos="48000">
                  <a:srgbClr val="7BCF27"/>
                </a:gs>
                <a:gs pos="100000">
                  <a:srgbClr val="56901C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</a:ln>
            <a:effectLst>
              <a:outerShdw blurRad="1524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/>
                <a:t>             </a:t>
              </a:r>
            </a:p>
          </p:txBody>
        </p:sp>
        <p:sp>
          <p:nvSpPr>
            <p:cNvPr id="22" name="TextBox 16"/>
            <p:cNvSpPr txBox="1"/>
            <p:nvPr/>
          </p:nvSpPr>
          <p:spPr>
            <a:xfrm>
              <a:off x="6721604" y="1587511"/>
              <a:ext cx="1219200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7000" b="1" dirty="0">
                  <a:solidFill>
                    <a:srgbClr val="65B131">
                      <a:alpha val="64000"/>
                    </a:srgbClr>
                  </a:solidFill>
                  <a:latin typeface="+mj-lt"/>
                  <a:cs typeface="Arial" pitchFamily="34" charset="0"/>
                </a:rPr>
                <a:t>3</a:t>
              </a:r>
            </a:p>
          </p:txBody>
        </p:sp>
        <p:sp>
          <p:nvSpPr>
            <p:cNvPr id="23" name="TextBox 17"/>
            <p:cNvSpPr txBox="1"/>
            <p:nvPr/>
          </p:nvSpPr>
          <p:spPr>
            <a:xfrm>
              <a:off x="6411810" y="2595623"/>
              <a:ext cx="1931160" cy="6656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PT" sz="2300" b="1" spc="60" dirty="0" smtClean="0">
                  <a:solidFill>
                    <a:schemeClr val="bg1"/>
                  </a:solidFill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</a:rPr>
                <a:t>Aumentar  taxas de exportação</a:t>
              </a:r>
              <a:endParaRPr lang="pt-PT" sz="2300" b="1" dirty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</a:endParaRPr>
            </a:p>
          </p:txBody>
        </p:sp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018" y="378187"/>
            <a:ext cx="3435414" cy="23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728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" y="6197704"/>
            <a:ext cx="9144000" cy="68768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" y="-34189"/>
            <a:ext cx="9144000" cy="1341841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436096" y="0"/>
            <a:ext cx="2604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bg1"/>
                </a:solidFill>
              </a:rPr>
              <a:t>Estratégia de </a:t>
            </a:r>
          </a:p>
          <a:p>
            <a:pPr algn="ctr"/>
            <a:r>
              <a:rPr lang="pt-PT" sz="2400" dirty="0" smtClean="0">
                <a:solidFill>
                  <a:schemeClr val="bg1"/>
                </a:solidFill>
              </a:rPr>
              <a:t>Internacionalização</a:t>
            </a:r>
            <a:endParaRPr lang="pt-PT" sz="2400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 descr="Hexagon Radial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4235166"/>
              </p:ext>
            </p:extLst>
          </p:nvPr>
        </p:nvGraphicFramePr>
        <p:xfrm>
          <a:off x="3491880" y="1484784"/>
          <a:ext cx="547260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0424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" y="6197704"/>
            <a:ext cx="9144000" cy="68768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" y="-34189"/>
            <a:ext cx="9144000" cy="134184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376" y="332656"/>
            <a:ext cx="3408056" cy="22894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0498" y="1584206"/>
            <a:ext cx="5504924" cy="384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728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apa_Açõ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0111"/>
            <a:ext cx="9144000" cy="381777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smtClean="0"/>
              <a:t>Ações de internacionalização</a:t>
            </a:r>
            <a:endParaRPr lang="pt-PT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3923928" y="2708920"/>
            <a:ext cx="1547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b="1" dirty="0" smtClean="0">
                <a:solidFill>
                  <a:srgbClr val="00B050"/>
                </a:solidFill>
              </a:rPr>
              <a:t>Feira de Itália </a:t>
            </a:r>
          </a:p>
          <a:p>
            <a:pPr algn="ctr"/>
            <a:r>
              <a:rPr lang="en-US" b="1" dirty="0" smtClean="0">
                <a:solidFill>
                  <a:srgbClr val="00B050"/>
                </a:solidFill>
              </a:rPr>
              <a:t>TUTTOFOOD</a:t>
            </a:r>
          </a:p>
          <a:p>
            <a:pPr algn="ctr"/>
            <a:r>
              <a:rPr lang="en-US" b="1" dirty="0" smtClean="0">
                <a:solidFill>
                  <a:srgbClr val="00B050"/>
                </a:solidFill>
              </a:rPr>
              <a:t>Maio 2015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913530" y="2782669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b="1" dirty="0" smtClean="0">
                <a:solidFill>
                  <a:srgbClr val="C00000"/>
                </a:solidFill>
              </a:rPr>
              <a:t>Salao Gourmet – Madrid</a:t>
            </a:r>
          </a:p>
          <a:p>
            <a:pPr algn="ctr"/>
            <a:r>
              <a:rPr b="1" dirty="0" smtClean="0">
                <a:solidFill>
                  <a:srgbClr val="C00000"/>
                </a:solidFill>
              </a:rPr>
              <a:t>Março 2015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9115" y="2985004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b="1" dirty="0" smtClean="0">
                <a:solidFill>
                  <a:srgbClr val="C00000"/>
                </a:solidFill>
              </a:rPr>
              <a:t>Alimentaria - México</a:t>
            </a:r>
          </a:p>
          <a:p>
            <a:pPr algn="ctr"/>
            <a:r>
              <a:rPr b="1" dirty="0" smtClean="0">
                <a:solidFill>
                  <a:srgbClr val="C00000"/>
                </a:solidFill>
              </a:rPr>
              <a:t>Junho 2014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51520" y="3573016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b="1" dirty="0" smtClean="0">
                <a:solidFill>
                  <a:srgbClr val="0070C0"/>
                </a:solidFill>
              </a:rPr>
              <a:t>Alimentec- Colômbia</a:t>
            </a:r>
          </a:p>
          <a:p>
            <a:pPr algn="ctr"/>
            <a:r>
              <a:rPr b="1" dirty="0" smtClean="0">
                <a:solidFill>
                  <a:srgbClr val="0070C0"/>
                </a:solidFill>
              </a:rPr>
              <a:t>Junho 2014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4067436" y="2196344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b="1" dirty="0" smtClean="0">
                <a:solidFill>
                  <a:srgbClr val="0070C0"/>
                </a:solidFill>
              </a:rPr>
              <a:t>Feira - Londres</a:t>
            </a:r>
          </a:p>
          <a:p>
            <a:pPr algn="ctr"/>
            <a:r>
              <a:rPr b="1" dirty="0" smtClean="0">
                <a:solidFill>
                  <a:srgbClr val="0070C0"/>
                </a:solidFill>
              </a:rPr>
              <a:t>Setembro 2014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2837207" y="1768583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b="1" dirty="0" smtClean="0">
                <a:solidFill>
                  <a:srgbClr val="F79646">
                    <a:lumMod val="75000"/>
                  </a:srgbClr>
                </a:solidFill>
              </a:rPr>
              <a:t>Semana Verde – Berlim</a:t>
            </a:r>
          </a:p>
          <a:p>
            <a:pPr algn="ctr"/>
            <a:r>
              <a:rPr b="1" dirty="0" smtClean="0">
                <a:solidFill>
                  <a:srgbClr val="F79646">
                    <a:lumMod val="75000"/>
                  </a:srgbClr>
                </a:solidFill>
              </a:rPr>
              <a:t>Janeiro 2015</a:t>
            </a:r>
          </a:p>
        </p:txBody>
      </p:sp>
    </p:spTree>
    <p:extLst>
      <p:ext uri="{BB962C8B-B14F-4D97-AF65-F5344CB8AC3E}">
        <p14:creationId xmlns:p14="http://schemas.microsoft.com/office/powerpoint/2010/main" val="234189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" y="6197704"/>
            <a:ext cx="9144000" cy="68768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" y="-34189"/>
            <a:ext cx="9144000" cy="134184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018" y="378187"/>
            <a:ext cx="3435414" cy="23123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362853"/>
            <a:ext cx="4714850" cy="552377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" y="6021288"/>
            <a:ext cx="9144000" cy="86409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" y="-34189"/>
            <a:ext cx="9144000" cy="134184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018" y="378187"/>
            <a:ext cx="3435414" cy="23123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581" y="3967071"/>
            <a:ext cx="4067944" cy="271196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07652"/>
            <a:ext cx="6627179" cy="245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6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" y="5949280"/>
            <a:ext cx="9144000" cy="93610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" y="-34189"/>
            <a:ext cx="9144000" cy="134184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018" y="378187"/>
            <a:ext cx="3435414" cy="23123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" y="1545991"/>
            <a:ext cx="2410043" cy="1800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16" y="1558136"/>
            <a:ext cx="2410043" cy="1800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432" y="1545991"/>
            <a:ext cx="2410043" cy="1800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2" y="3584330"/>
            <a:ext cx="2410042" cy="1800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811" y="3584330"/>
            <a:ext cx="2410042" cy="1800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993" y="3594553"/>
            <a:ext cx="1344375" cy="1800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993" y="1558136"/>
            <a:ext cx="1344375" cy="1800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870" y="3599587"/>
            <a:ext cx="24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5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" y="5949280"/>
            <a:ext cx="9144000" cy="93610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" y="-34189"/>
            <a:ext cx="9144000" cy="134184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376" y="332656"/>
            <a:ext cx="3408056" cy="22894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20" y="1916832"/>
            <a:ext cx="8593219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1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Cofinanciamento_sem fund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5805264"/>
            <a:ext cx="4968552" cy="78906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093" y="108006"/>
            <a:ext cx="9443396" cy="670537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476672"/>
            <a:ext cx="1845000" cy="315000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3772464" y="1605696"/>
            <a:ext cx="525658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Cláudia Domingues Soares</a:t>
            </a:r>
          </a:p>
          <a:p>
            <a:pPr algn="ctr"/>
            <a:r>
              <a:rPr lang="pt-P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  <a:hlinkClick r:id="rId7"/>
              </a:rPr>
              <a:t>claudiadomingues@inovcluster.pt</a:t>
            </a:r>
            <a:endParaRPr lang="pt-P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pt-PT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pt-P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geral@inovcluster.pt</a:t>
            </a:r>
          </a:p>
          <a:p>
            <a:pPr algn="ctr"/>
            <a:r>
              <a:rPr lang="pt-PT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www.inovcluster.pt</a:t>
            </a:r>
          </a:p>
          <a:p>
            <a:pPr algn="ctr"/>
            <a:r>
              <a:rPr lang="pt-P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Edifício do Centro de Apoio Tecnológico Agro-Alimentar</a:t>
            </a:r>
          </a:p>
          <a:p>
            <a:pPr algn="ctr"/>
            <a:r>
              <a:rPr lang="pt-P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Zona Industrial de Castelo Branco, Rua A</a:t>
            </a:r>
          </a:p>
          <a:p>
            <a:pPr algn="ctr"/>
            <a:r>
              <a:rPr lang="pt-P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6000-459 Castelo Branco</a:t>
            </a:r>
          </a:p>
          <a:p>
            <a:pPr algn="ctr"/>
            <a:r>
              <a:rPr lang="pt-P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Tel. +351 272 349 100      Fax. +351 272 349 101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" y="6046531"/>
            <a:ext cx="9144000" cy="838854"/>
          </a:xfrm>
          <a:prstGeom prst="rect">
            <a:avLst/>
          </a:prstGeom>
        </p:spPr>
      </p:pic>
      <p:pic>
        <p:nvPicPr>
          <p:cNvPr id="13" name="Imagem 12" descr="InovCluster.gif"/>
          <p:cNvPicPr>
            <a:picLocks noChangeAspect="1"/>
          </p:cNvPicPr>
          <p:nvPr/>
        </p:nvPicPr>
        <p:blipFill>
          <a:blip r:embed="rId4" cstate="print"/>
          <a:srcRect b="33092"/>
          <a:stretch>
            <a:fillRect/>
          </a:stretch>
        </p:blipFill>
        <p:spPr>
          <a:xfrm>
            <a:off x="-72008" y="4797152"/>
            <a:ext cx="3275856" cy="1186237"/>
          </a:xfrm>
          <a:prstGeom prst="rect">
            <a:avLst/>
          </a:prstGeom>
        </p:spPr>
      </p:pic>
      <p:pic>
        <p:nvPicPr>
          <p:cNvPr id="14" name="Imagem 13" descr="europ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01210" y="2426664"/>
            <a:ext cx="2232000" cy="2874544"/>
          </a:xfrm>
          <a:prstGeom prst="rect">
            <a:avLst/>
          </a:prstGeom>
        </p:spPr>
      </p:pic>
      <p:sp>
        <p:nvSpPr>
          <p:cNvPr id="24" name="TextBox 8"/>
          <p:cNvSpPr txBox="1"/>
          <p:nvPr/>
        </p:nvSpPr>
        <p:spPr>
          <a:xfrm>
            <a:off x="1063261" y="2307579"/>
            <a:ext cx="2736304" cy="535075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lvl="0" algn="ctr">
              <a:lnSpc>
                <a:spcPct val="80000"/>
              </a:lnSpc>
            </a:pPr>
            <a:r>
              <a:rPr lang="pt-PT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Apoiado por: </a:t>
            </a:r>
          </a:p>
        </p:txBody>
      </p:sp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188" y="2668390"/>
            <a:ext cx="1622632" cy="103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TRABALHOS\ESQUEMAS\Mapa_território_NUTS_mapa.png"/>
          <p:cNvPicPr>
            <a:picLocks noChangeAspect="1" noChangeArrowheads="1"/>
          </p:cNvPicPr>
          <p:nvPr/>
        </p:nvPicPr>
        <p:blipFill>
          <a:blip r:embed="rId7" cstate="print"/>
          <a:srcRect r="20173"/>
          <a:stretch>
            <a:fillRect/>
          </a:stretch>
        </p:blipFill>
        <p:spPr bwMode="auto">
          <a:xfrm>
            <a:off x="6588224" y="1600045"/>
            <a:ext cx="2448272" cy="4997307"/>
          </a:xfrm>
          <a:prstGeom prst="rect">
            <a:avLst/>
          </a:prstGeom>
          <a:noFill/>
        </p:spPr>
      </p:pic>
      <p:sp>
        <p:nvSpPr>
          <p:cNvPr id="19" name="Oval 18"/>
          <p:cNvSpPr/>
          <p:nvPr/>
        </p:nvSpPr>
        <p:spPr>
          <a:xfrm>
            <a:off x="3779912" y="4653136"/>
            <a:ext cx="288032" cy="288031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1" name="Conexão recta unidireccional 20"/>
          <p:cNvCxnSpPr/>
          <p:nvPr/>
        </p:nvCxnSpPr>
        <p:spPr>
          <a:xfrm flipV="1">
            <a:off x="4067944" y="3429000"/>
            <a:ext cx="3672408" cy="12961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Imagem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" y="-34189"/>
            <a:ext cx="9144000" cy="13418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0099" y="116632"/>
            <a:ext cx="3430333" cy="697073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" y="6197704"/>
            <a:ext cx="9144000" cy="68768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" y="-34189"/>
            <a:ext cx="9144000" cy="1341841"/>
          </a:xfrm>
          <a:prstGeom prst="rect">
            <a:avLst/>
          </a:prstGeom>
        </p:spPr>
      </p:pic>
      <p:pic>
        <p:nvPicPr>
          <p:cNvPr id="12" name="Marcador de Posição de Conteúdo 3" descr="LOGO_CATAA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5292080" y="1404838"/>
            <a:ext cx="2982988" cy="2015183"/>
          </a:xfrm>
        </p:spPr>
      </p:pic>
      <p:pic>
        <p:nvPicPr>
          <p:cNvPr id="16" name="Marcador de Posição de Conteúdo 4" descr="_DSCF4149.jpg"/>
          <p:cNvPicPr>
            <a:picLocks noChangeAspect="1"/>
          </p:cNvPicPr>
          <p:nvPr/>
        </p:nvPicPr>
        <p:blipFill>
          <a:blip r:embed="rId6" cstate="print"/>
          <a:srcRect t="20509"/>
          <a:stretch>
            <a:fillRect/>
          </a:stretch>
        </p:blipFill>
        <p:spPr>
          <a:xfrm>
            <a:off x="3707904" y="3517208"/>
            <a:ext cx="5071832" cy="3024336"/>
          </a:xfrm>
          <a:prstGeom prst="rect">
            <a:avLst/>
          </a:prstGeom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061" y="3490967"/>
            <a:ext cx="2240220" cy="1425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7360" y="265196"/>
            <a:ext cx="2205000" cy="427500"/>
          </a:xfrm>
          <a:prstGeom prst="rect">
            <a:avLst/>
          </a:prstGeom>
        </p:spPr>
      </p:pic>
      <p:pic>
        <p:nvPicPr>
          <p:cNvPr id="13" name="Imagem 12" descr="InovCluster_logo_sem fund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2892" y="1844824"/>
            <a:ext cx="3338389" cy="1575197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6"/>
          <p:cNvSpPr/>
          <p:nvPr/>
        </p:nvSpPr>
        <p:spPr>
          <a:xfrm>
            <a:off x="0" y="0"/>
            <a:ext cx="9144000" cy="5733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pic>
        <p:nvPicPr>
          <p:cNvPr id="1026" name="Picture 2" descr="C:\Users\Administrador\AppData\Local\Microsoft\Windows\Temporary Internet Files\Low\Content.IE5\XIMZ3P4T\Estratégia_geral[2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600750"/>
            <a:ext cx="8850981" cy="6257250"/>
          </a:xfrm>
          <a:prstGeom prst="rect">
            <a:avLst/>
          </a:prstGeom>
          <a:noFill/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-324544" y="-27384"/>
            <a:ext cx="4896544" cy="521296"/>
          </a:xfrm>
        </p:spPr>
        <p:txBody>
          <a:bodyPr>
            <a:noAutofit/>
          </a:bodyPr>
          <a:lstStyle/>
          <a:p>
            <a:pPr algn="ctr"/>
            <a:r>
              <a:rPr lang="pt-PT" sz="3600" dirty="0" smtClean="0"/>
              <a:t>A Estratégia integrada</a:t>
            </a:r>
            <a:endParaRPr lang="pt-PT" sz="3600" dirty="0"/>
          </a:p>
        </p:txBody>
      </p:sp>
    </p:spTree>
    <p:extLst>
      <p:ext uri="{BB962C8B-B14F-4D97-AF65-F5344CB8AC3E}">
        <p14:creationId xmlns:p14="http://schemas.microsoft.com/office/powerpoint/2010/main" val="88963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" y="6197704"/>
            <a:ext cx="9144000" cy="68768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" y="-34189"/>
            <a:ext cx="9144000" cy="1341841"/>
          </a:xfrm>
          <a:prstGeom prst="rect">
            <a:avLst/>
          </a:prstGeom>
        </p:spPr>
      </p:pic>
      <p:sp>
        <p:nvSpPr>
          <p:cNvPr id="12" name="Rectângulo 11"/>
          <p:cNvSpPr/>
          <p:nvPr/>
        </p:nvSpPr>
        <p:spPr>
          <a:xfrm>
            <a:off x="0" y="2276872"/>
            <a:ext cx="9144000" cy="36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 descr="13março2012_01_RGB.jpg"/>
          <p:cNvPicPr>
            <a:picLocks noChangeAspect="1"/>
          </p:cNvPicPr>
          <p:nvPr/>
        </p:nvPicPr>
        <p:blipFill>
          <a:blip r:embed="rId5" cstate="print"/>
          <a:srcRect l="5113" t="6612" r="5901" b="7392"/>
          <a:stretch>
            <a:fillRect/>
          </a:stretch>
        </p:blipFill>
        <p:spPr>
          <a:xfrm>
            <a:off x="107504" y="1412775"/>
            <a:ext cx="7592588" cy="291992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056" y="324720"/>
            <a:ext cx="3247438" cy="303904"/>
          </a:xfrm>
          <a:prstGeom prst="rect">
            <a:avLst/>
          </a:prstGeom>
        </p:spPr>
      </p:pic>
      <p:pic>
        <p:nvPicPr>
          <p:cNvPr id="8" name="Picture 2" descr="C:\Users\Natacha\Desktop\Inovcluster\Apresentações\Parceiros e Actores do Cluster_104Associados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48303"/>
            <a:ext cx="5643288" cy="220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631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" y="6197704"/>
            <a:ext cx="9144000" cy="68768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" y="-34189"/>
            <a:ext cx="9144000" cy="1341841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077408037"/>
              </p:ext>
            </p:extLst>
          </p:nvPr>
        </p:nvGraphicFramePr>
        <p:xfrm>
          <a:off x="467544" y="2204864"/>
          <a:ext cx="3535131" cy="3038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127618650"/>
              </p:ext>
            </p:extLst>
          </p:nvPr>
        </p:nvGraphicFramePr>
        <p:xfrm>
          <a:off x="4644008" y="2204864"/>
          <a:ext cx="3456384" cy="3011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9" name="Imagem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70864" y="323384"/>
            <a:ext cx="3145552" cy="29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9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" y="6197704"/>
            <a:ext cx="9144000" cy="68768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" y="-34189"/>
            <a:ext cx="9144000" cy="1341841"/>
          </a:xfrm>
          <a:prstGeom prst="rect">
            <a:avLst/>
          </a:prstGeom>
        </p:spPr>
      </p:pic>
      <p:graphicFrame>
        <p:nvGraphicFramePr>
          <p:cNvPr id="9" name="Diagrama 8"/>
          <p:cNvGraphicFramePr/>
          <p:nvPr/>
        </p:nvGraphicFramePr>
        <p:xfrm>
          <a:off x="96807" y="1052736"/>
          <a:ext cx="8723665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4048" y="332656"/>
            <a:ext cx="3462452" cy="30070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" y="6197704"/>
            <a:ext cx="9144000" cy="68768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" y="-1073"/>
            <a:ext cx="9144000" cy="1341841"/>
          </a:xfrm>
          <a:prstGeom prst="rect">
            <a:avLst/>
          </a:prstGeom>
        </p:spPr>
      </p:pic>
      <p:pic>
        <p:nvPicPr>
          <p:cNvPr id="26" name="Marcador de Posição de Conteúdo 3" descr="UNIDADES.jpg"/>
          <p:cNvPicPr>
            <a:picLocks noGrp="1" noChangeAspect="1"/>
          </p:cNvPicPr>
          <p:nvPr>
            <p:ph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3302239" y="1861594"/>
            <a:ext cx="5148262" cy="4679950"/>
          </a:xfrm>
        </p:spPr>
      </p:pic>
      <p:sp>
        <p:nvSpPr>
          <p:cNvPr id="2" name="CaixaDeTexto 1"/>
          <p:cNvSpPr txBox="1"/>
          <p:nvPr/>
        </p:nvSpPr>
        <p:spPr>
          <a:xfrm>
            <a:off x="5148064" y="260648"/>
            <a:ext cx="3301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 smtClean="0">
                <a:solidFill>
                  <a:schemeClr val="bg1"/>
                </a:solidFill>
              </a:rPr>
              <a:t>Unidades de Intervenção</a:t>
            </a:r>
            <a:endParaRPr lang="pt-P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512547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" y="6197704"/>
            <a:ext cx="9144000" cy="68768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" y="-34189"/>
            <a:ext cx="9144000" cy="1341841"/>
          </a:xfrm>
          <a:prstGeom prst="rect">
            <a:avLst/>
          </a:prstGeom>
        </p:spPr>
      </p:pic>
      <p:pic>
        <p:nvPicPr>
          <p:cNvPr id="182274" name="Picture 2" descr="https://mail.bbdigital.pt/Exchange/claudiadomingues@inovcluster.pt/Inbox/Esquemas_internacionaliza%C3%A7%C3%A3o.EML/1_multipart_xF8FF_2_Dificuldades%20das%20empresas%20na%20internacionaliza%C3%A7%C3%A3o.png/C58EA28C-18C0-4a97-9AF2-036E93DDAFB3/Dificuldades%20das%20empresas%20na%20internacionaliza%C3%A7%C3%A3o.png?attach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349544"/>
            <a:ext cx="5757074" cy="5508456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5148064" y="44624"/>
            <a:ext cx="30540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bg1"/>
                </a:solidFill>
              </a:rPr>
              <a:t>Principais dificuldades </a:t>
            </a:r>
          </a:p>
          <a:p>
            <a:pPr algn="ctr"/>
            <a:r>
              <a:rPr lang="pt-PT" sz="2400" dirty="0" smtClean="0">
                <a:solidFill>
                  <a:schemeClr val="bg1"/>
                </a:solidFill>
              </a:rPr>
              <a:t>das empresas</a:t>
            </a:r>
            <a:endParaRPr lang="pt-P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507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TS101674551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0A66778-0D23-44C2-BF73-4F11A44D34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0</TotalTime>
  <Words>211</Words>
  <Application>Microsoft Office PowerPoint</Application>
  <PresentationFormat>Apresentação no Ecrã (4:3)</PresentationFormat>
  <Paragraphs>84</Paragraphs>
  <Slides>18</Slides>
  <Notes>11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18</vt:i4>
      </vt:variant>
    </vt:vector>
  </HeadingPairs>
  <TitlesOfParts>
    <vt:vector size="23" baseType="lpstr">
      <vt:lpstr>Arial</vt:lpstr>
      <vt:lpstr>Calibri</vt:lpstr>
      <vt:lpstr>Georgia</vt:lpstr>
      <vt:lpstr>TS101674551</vt:lpstr>
      <vt:lpstr>Tema do Office</vt:lpstr>
      <vt:lpstr>Saber Mais Mercado América Latina Uma estratégia de cooperação aplicada       24 abril 2014                        Centro Empresas Inovadoras</vt:lpstr>
      <vt:lpstr>Apresentação do PowerPoint</vt:lpstr>
      <vt:lpstr>Apresentação do PowerPoint</vt:lpstr>
      <vt:lpstr>A Estratégia integrada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Ações de internacionalização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2011-11-10T10:26:14Z</dcterms:created>
  <dcterms:modified xsi:type="dcterms:W3CDTF">2014-04-24T12:22:30Z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TC016745519991</vt:lpwstr>
  </property>
</Properties>
</file>